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67" r:id="rId5"/>
    <p:sldId id="258" r:id="rId6"/>
    <p:sldId id="262" r:id="rId7"/>
    <p:sldId id="259" r:id="rId8"/>
    <p:sldId id="291" r:id="rId9"/>
    <p:sldId id="260" r:id="rId10"/>
    <p:sldId id="261" r:id="rId11"/>
    <p:sldId id="263" r:id="rId12"/>
    <p:sldId id="264" r:id="rId13"/>
    <p:sldId id="292" r:id="rId14"/>
    <p:sldId id="293" r:id="rId15"/>
    <p:sldId id="281" r:id="rId16"/>
    <p:sldId id="283" r:id="rId17"/>
    <p:sldId id="282" r:id="rId18"/>
    <p:sldId id="265" r:id="rId19"/>
    <p:sldId id="273" r:id="rId20"/>
    <p:sldId id="266" r:id="rId21"/>
    <p:sldId id="271" r:id="rId22"/>
    <p:sldId id="272" r:id="rId23"/>
    <p:sldId id="274" r:id="rId24"/>
    <p:sldId id="275" r:id="rId25"/>
    <p:sldId id="276" r:id="rId26"/>
    <p:sldId id="277" r:id="rId27"/>
    <p:sldId id="284" r:id="rId28"/>
    <p:sldId id="285" r:id="rId29"/>
    <p:sldId id="286" r:id="rId30"/>
    <p:sldId id="287" r:id="rId31"/>
    <p:sldId id="28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42" autoAdjust="0"/>
    <p:restoredTop sz="96081" autoAdjust="0"/>
  </p:normalViewPr>
  <p:slideViewPr>
    <p:cSldViewPr snapToGrid="0">
      <p:cViewPr varScale="1">
        <p:scale>
          <a:sx n="98" d="100"/>
          <a:sy n="98" d="100"/>
        </p:scale>
        <p:origin x="660" y="84"/>
      </p:cViewPr>
      <p:guideLst/>
    </p:cSldViewPr>
  </p:slideViewPr>
  <p:outlineViewPr>
    <p:cViewPr>
      <p:scale>
        <a:sx n="33" d="100"/>
        <a:sy n="33" d="100"/>
      </p:scale>
      <p:origin x="0" y="-297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ethd\OneDrive\Desktop\data%20to%20play%20with\Fridge%20Magnet%20Analys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ethd\OneDrive\Desktop\data%20to%20play%20with\Fridge%20Magnet%20Analysi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ethd\OneDrive\Desktop\data%20to%20play%20with\Fridge%20Magnet%20Analysi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ethd\OneDrive\Desktop\data%20to%20play%20with\Fridge%20Magnet%20Analysi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ethd\OneDrive\Desktop\data%20to%20play%20with\Fridge%20Magnet%20Analysi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bethd\OneDrive\Desktop\data%20to%20play%20with\Fridge%20Magnet%20Analysi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/>
              <a:t>Type</a:t>
            </a:r>
            <a:r>
              <a:rPr lang="en-US" sz="1800" b="1" baseline="0" dirty="0"/>
              <a:t> of Materia</a:t>
            </a:r>
            <a:r>
              <a:rPr lang="en-US" b="1" baseline="0" dirty="0"/>
              <a:t>l</a:t>
            </a:r>
            <a:endParaRPr 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'material lists'!$F$3:$F$6</c:f>
              <c:strCache>
                <c:ptCount val="4"/>
                <c:pt idx="0">
                  <c:v>Paper  - Stiff back, thin acrylic, not flexible</c:v>
                </c:pt>
                <c:pt idx="1">
                  <c:v>Paper - flexible back, thin acrylic</c:v>
                </c:pt>
                <c:pt idx="2">
                  <c:v>Metal</c:v>
                </c:pt>
                <c:pt idx="3">
                  <c:v>The 13 other types</c:v>
                </c:pt>
              </c:strCache>
            </c:strRef>
          </c:cat>
          <c:val>
            <c:numRef>
              <c:f>'material lists'!$G$3:$G$6</c:f>
              <c:numCache>
                <c:formatCode>General</c:formatCode>
                <c:ptCount val="4"/>
                <c:pt idx="0">
                  <c:v>158</c:v>
                </c:pt>
                <c:pt idx="1">
                  <c:v>88</c:v>
                </c:pt>
                <c:pt idx="2">
                  <c:v>51</c:v>
                </c:pt>
                <c:pt idx="3">
                  <c:v>177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41-45B2-97EF-26B94465FF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50346095"/>
        <c:axId val="1251625759"/>
      </c:barChart>
      <c:catAx>
        <c:axId val="12503460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1625759"/>
        <c:crosses val="autoZero"/>
        <c:auto val="1"/>
        <c:lblAlgn val="ctr"/>
        <c:lblOffset val="100"/>
        <c:noMultiLvlLbl val="0"/>
      </c:catAx>
      <c:valAx>
        <c:axId val="12516257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03460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Magnets bought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'Magnets and specific trips'!$O$2</c:f>
              <c:strCache>
                <c:ptCount val="1"/>
                <c:pt idx="0">
                  <c:v>Magnets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circle"/>
            <c:size val="6"/>
            <c:spPr>
              <a:solidFill>
                <a:schemeClr val="accent1"/>
              </a:solidFill>
              <a:ln w="22225">
                <a:solidFill>
                  <a:schemeClr val="lt1"/>
                </a:solidFill>
                <a:round/>
              </a:ln>
              <a:effectLst/>
            </c:spPr>
          </c:marker>
          <c:xVal>
            <c:numRef>
              <c:f>'Magnets and specific trips'!$N$3:$N$17</c:f>
              <c:numCache>
                <c:formatCode>General</c:formatCode>
                <c:ptCount val="15"/>
                <c:pt idx="0">
                  <c:v>1991</c:v>
                </c:pt>
                <c:pt idx="1">
                  <c:v>2005</c:v>
                </c:pt>
                <c:pt idx="2">
                  <c:v>2008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</c:v>
                </c:pt>
                <c:pt idx="12">
                  <c:v>2021</c:v>
                </c:pt>
                <c:pt idx="13">
                  <c:v>2022</c:v>
                </c:pt>
                <c:pt idx="14">
                  <c:v>2023</c:v>
                </c:pt>
              </c:numCache>
            </c:numRef>
          </c:xVal>
          <c:yVal>
            <c:numRef>
              <c:f>'Magnets and specific trips'!$O$3:$O$17</c:f>
              <c:numCache>
                <c:formatCode>General</c:formatCode>
                <c:ptCount val="15"/>
                <c:pt idx="0">
                  <c:v>2</c:v>
                </c:pt>
                <c:pt idx="1">
                  <c:v>11</c:v>
                </c:pt>
                <c:pt idx="2">
                  <c:v>2</c:v>
                </c:pt>
                <c:pt idx="3">
                  <c:v>11</c:v>
                </c:pt>
                <c:pt idx="4">
                  <c:v>12</c:v>
                </c:pt>
                <c:pt idx="5">
                  <c:v>6</c:v>
                </c:pt>
                <c:pt idx="6">
                  <c:v>2</c:v>
                </c:pt>
                <c:pt idx="7">
                  <c:v>4</c:v>
                </c:pt>
                <c:pt idx="8">
                  <c:v>21</c:v>
                </c:pt>
                <c:pt idx="9">
                  <c:v>15</c:v>
                </c:pt>
                <c:pt idx="10">
                  <c:v>10</c:v>
                </c:pt>
                <c:pt idx="11">
                  <c:v>12</c:v>
                </c:pt>
                <c:pt idx="12">
                  <c:v>51</c:v>
                </c:pt>
                <c:pt idx="13">
                  <c:v>64</c:v>
                </c:pt>
                <c:pt idx="14">
                  <c:v>18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FD3-4E14-80F1-9C8449FA1B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71761039"/>
        <c:axId val="12028847"/>
      </c:scatterChart>
      <c:valAx>
        <c:axId val="10717610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alpha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28847"/>
        <c:crosses val="autoZero"/>
        <c:crossBetween val="midCat"/>
      </c:valAx>
      <c:valAx>
        <c:axId val="120288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176103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Where</a:t>
            </a:r>
            <a:r>
              <a:rPr lang="en-US" baseline="0"/>
              <a:t> 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'Where I got'!$D$452</c:f>
              <c:strCache>
                <c:ptCount val="1"/>
                <c:pt idx="0">
                  <c:v>Business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val>
            <c:numRef>
              <c:f>'Where I got'!$E$452</c:f>
              <c:numCache>
                <c:formatCode>General</c:formatCode>
                <c:ptCount val="1"/>
                <c:pt idx="0">
                  <c:v>136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5E-4632-AAD4-D83FAD8DA441}"/>
            </c:ext>
          </c:extLst>
        </c:ser>
        <c:ser>
          <c:idx val="1"/>
          <c:order val="1"/>
          <c:tx>
            <c:strRef>
              <c:f>'Where I got'!$D$453</c:f>
              <c:strCache>
                <c:ptCount val="1"/>
                <c:pt idx="0">
                  <c:v>Tourism Site</c:v>
                </c:pt>
              </c:strCache>
            </c:strRef>
          </c:tx>
          <c:spPr>
            <a:solidFill>
              <a:schemeClr val="accent2">
                <a:shade val="76000"/>
              </a:schemeClr>
            </a:solidFill>
            <a:ln>
              <a:noFill/>
            </a:ln>
            <a:effectLst/>
          </c:spPr>
          <c:invertIfNegative val="0"/>
          <c:val>
            <c:numRef>
              <c:f>'Where I got'!$E$453</c:f>
              <c:numCache>
                <c:formatCode>General</c:formatCode>
                <c:ptCount val="1"/>
                <c:pt idx="0">
                  <c:v>113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05E-4632-AAD4-D83FAD8DA441}"/>
            </c:ext>
          </c:extLst>
        </c:ser>
        <c:ser>
          <c:idx val="2"/>
          <c:order val="2"/>
          <c:tx>
            <c:strRef>
              <c:f>'Where I got'!$D$454</c:f>
              <c:strCache>
                <c:ptCount val="1"/>
                <c:pt idx="0">
                  <c:v>Museum</c:v>
                </c:pt>
              </c:strCache>
            </c:strRef>
          </c:tx>
          <c:spPr>
            <a:solidFill>
              <a:schemeClr val="accent3">
                <a:shade val="76000"/>
              </a:schemeClr>
            </a:solidFill>
            <a:ln>
              <a:noFill/>
            </a:ln>
            <a:effectLst/>
          </c:spPr>
          <c:invertIfNegative val="0"/>
          <c:val>
            <c:numRef>
              <c:f>'Where I got'!$E$454</c:f>
              <c:numCache>
                <c:formatCode>General</c:formatCode>
                <c:ptCount val="1"/>
                <c:pt idx="0">
                  <c:v>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05E-4632-AAD4-D83FAD8DA441}"/>
            </c:ext>
          </c:extLst>
        </c:ser>
        <c:ser>
          <c:idx val="3"/>
          <c:order val="3"/>
          <c:tx>
            <c:strRef>
              <c:f>'Where I got'!$D$455</c:f>
              <c:strCache>
                <c:ptCount val="1"/>
                <c:pt idx="0">
                  <c:v>National or State Park</c:v>
                </c:pt>
              </c:strCache>
            </c:strRef>
          </c:tx>
          <c:spPr>
            <a:solidFill>
              <a:schemeClr val="accent4">
                <a:shade val="76000"/>
              </a:schemeClr>
            </a:solidFill>
            <a:ln>
              <a:noFill/>
            </a:ln>
            <a:effectLst/>
          </c:spPr>
          <c:invertIfNegative val="0"/>
          <c:val>
            <c:numRef>
              <c:f>'Where I got'!$E$455</c:f>
              <c:numCache>
                <c:formatCode>General</c:formatCode>
                <c:ptCount val="1"/>
                <c:pt idx="0">
                  <c:v>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05E-4632-AAD4-D83FAD8DA441}"/>
            </c:ext>
          </c:extLst>
        </c:ser>
        <c:ser>
          <c:idx val="4"/>
          <c:order val="4"/>
          <c:tx>
            <c:strRef>
              <c:f>'Where I got'!$D$456</c:f>
              <c:strCache>
                <c:ptCount val="1"/>
                <c:pt idx="0">
                  <c:v>Brewery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val>
            <c:numRef>
              <c:f>'Where I got'!$E$456</c:f>
              <c:numCache>
                <c:formatCode>General</c:formatCode>
                <c:ptCount val="1"/>
                <c:pt idx="0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05E-4632-AAD4-D83FAD8DA441}"/>
            </c:ext>
          </c:extLst>
        </c:ser>
        <c:ser>
          <c:idx val="5"/>
          <c:order val="5"/>
          <c:tx>
            <c:strRef>
              <c:f>'Where I got'!$D$457</c:f>
              <c:strCache>
                <c:ptCount val="1"/>
                <c:pt idx="0">
                  <c:v>Event</c:v>
                </c:pt>
              </c:strCache>
            </c:strRef>
          </c:tx>
          <c:spPr>
            <a:solidFill>
              <a:schemeClr val="accent6">
                <a:shade val="76000"/>
              </a:schemeClr>
            </a:solidFill>
            <a:ln>
              <a:noFill/>
            </a:ln>
            <a:effectLst/>
          </c:spPr>
          <c:invertIfNegative val="0"/>
          <c:val>
            <c:numRef>
              <c:f>'Where I got'!$E$457</c:f>
              <c:numCache>
                <c:formatCode>General</c:formatCode>
                <c:ptCount val="1"/>
                <c:pt idx="0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05E-4632-AAD4-D83FAD8DA4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71765359"/>
        <c:axId val="12055631"/>
      </c:barChart>
      <c:catAx>
        <c:axId val="10717653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55631"/>
        <c:crosses val="autoZero"/>
        <c:auto val="1"/>
        <c:lblAlgn val="ctr"/>
        <c:lblOffset val="100"/>
        <c:noMultiLvlLbl val="0"/>
      </c:catAx>
      <c:valAx>
        <c:axId val="120556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17653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'Time and Money'!$B$1</c:f>
              <c:strCache>
                <c:ptCount val="1"/>
                <c:pt idx="0">
                  <c:v>Cost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circle"/>
            <c:size val="6"/>
            <c:spPr>
              <a:solidFill>
                <a:schemeClr val="accent1"/>
              </a:solidFill>
              <a:ln w="22225">
                <a:solidFill>
                  <a:schemeClr val="lt1"/>
                </a:solidFill>
                <a:round/>
              </a:ln>
              <a:effectLst/>
            </c:spPr>
          </c:marker>
          <c:xVal>
            <c:numRef>
              <c:f>'Time and Money'!$A$2:$A$135</c:f>
              <c:numCache>
                <c:formatCode>General</c:formatCode>
                <c:ptCount val="134"/>
                <c:pt idx="0">
                  <c:v>1991</c:v>
                </c:pt>
                <c:pt idx="1">
                  <c:v>1998</c:v>
                </c:pt>
                <c:pt idx="2">
                  <c:v>2005</c:v>
                </c:pt>
                <c:pt idx="3">
                  <c:v>2005</c:v>
                </c:pt>
                <c:pt idx="4">
                  <c:v>2005</c:v>
                </c:pt>
                <c:pt idx="5">
                  <c:v>2005</c:v>
                </c:pt>
                <c:pt idx="6">
                  <c:v>2005</c:v>
                </c:pt>
                <c:pt idx="7">
                  <c:v>2006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2010</c:v>
                </c:pt>
                <c:pt idx="12">
                  <c:v>2011</c:v>
                </c:pt>
                <c:pt idx="13">
                  <c:v>2011</c:v>
                </c:pt>
                <c:pt idx="14">
                  <c:v>2011</c:v>
                </c:pt>
                <c:pt idx="15">
                  <c:v>2011</c:v>
                </c:pt>
                <c:pt idx="16">
                  <c:v>2011</c:v>
                </c:pt>
                <c:pt idx="17">
                  <c:v>2012</c:v>
                </c:pt>
                <c:pt idx="18">
                  <c:v>2012</c:v>
                </c:pt>
                <c:pt idx="19">
                  <c:v>2012</c:v>
                </c:pt>
                <c:pt idx="20">
                  <c:v>2012</c:v>
                </c:pt>
                <c:pt idx="21">
                  <c:v>2012</c:v>
                </c:pt>
                <c:pt idx="22">
                  <c:v>2012</c:v>
                </c:pt>
                <c:pt idx="23">
                  <c:v>2013</c:v>
                </c:pt>
                <c:pt idx="24">
                  <c:v>2013</c:v>
                </c:pt>
                <c:pt idx="25">
                  <c:v>2013</c:v>
                </c:pt>
                <c:pt idx="26">
                  <c:v>2013</c:v>
                </c:pt>
                <c:pt idx="27">
                  <c:v>2013</c:v>
                </c:pt>
                <c:pt idx="28">
                  <c:v>2014</c:v>
                </c:pt>
                <c:pt idx="29">
                  <c:v>2015</c:v>
                </c:pt>
                <c:pt idx="30">
                  <c:v>2015</c:v>
                </c:pt>
                <c:pt idx="31">
                  <c:v>2015</c:v>
                </c:pt>
                <c:pt idx="32">
                  <c:v>2016</c:v>
                </c:pt>
                <c:pt idx="33">
                  <c:v>2016</c:v>
                </c:pt>
                <c:pt idx="34">
                  <c:v>2017</c:v>
                </c:pt>
                <c:pt idx="35">
                  <c:v>2017</c:v>
                </c:pt>
                <c:pt idx="36">
                  <c:v>2017</c:v>
                </c:pt>
                <c:pt idx="37">
                  <c:v>2017</c:v>
                </c:pt>
                <c:pt idx="38">
                  <c:v>2017</c:v>
                </c:pt>
                <c:pt idx="39">
                  <c:v>2017</c:v>
                </c:pt>
                <c:pt idx="40">
                  <c:v>2017</c:v>
                </c:pt>
                <c:pt idx="41">
                  <c:v>2017</c:v>
                </c:pt>
                <c:pt idx="42">
                  <c:v>2017</c:v>
                </c:pt>
                <c:pt idx="43">
                  <c:v>2017</c:v>
                </c:pt>
                <c:pt idx="44">
                  <c:v>2017</c:v>
                </c:pt>
                <c:pt idx="45">
                  <c:v>2017</c:v>
                </c:pt>
                <c:pt idx="46">
                  <c:v>2018</c:v>
                </c:pt>
                <c:pt idx="47">
                  <c:v>2018</c:v>
                </c:pt>
                <c:pt idx="48">
                  <c:v>2018</c:v>
                </c:pt>
                <c:pt idx="49">
                  <c:v>2018</c:v>
                </c:pt>
                <c:pt idx="50">
                  <c:v>2018</c:v>
                </c:pt>
                <c:pt idx="51">
                  <c:v>2018</c:v>
                </c:pt>
                <c:pt idx="52">
                  <c:v>2018</c:v>
                </c:pt>
                <c:pt idx="53">
                  <c:v>2018</c:v>
                </c:pt>
                <c:pt idx="54">
                  <c:v>2019</c:v>
                </c:pt>
                <c:pt idx="55">
                  <c:v>2019</c:v>
                </c:pt>
                <c:pt idx="56">
                  <c:v>2019</c:v>
                </c:pt>
                <c:pt idx="57">
                  <c:v>2019</c:v>
                </c:pt>
                <c:pt idx="58">
                  <c:v>2019</c:v>
                </c:pt>
                <c:pt idx="59">
                  <c:v>2019</c:v>
                </c:pt>
                <c:pt idx="60">
                  <c:v>2019</c:v>
                </c:pt>
                <c:pt idx="61">
                  <c:v>2019</c:v>
                </c:pt>
                <c:pt idx="62">
                  <c:v>2019</c:v>
                </c:pt>
                <c:pt idx="63">
                  <c:v>2020</c:v>
                </c:pt>
                <c:pt idx="64">
                  <c:v>2020</c:v>
                </c:pt>
                <c:pt idx="65">
                  <c:v>2021</c:v>
                </c:pt>
                <c:pt idx="66">
                  <c:v>2021</c:v>
                </c:pt>
                <c:pt idx="67">
                  <c:v>2021</c:v>
                </c:pt>
                <c:pt idx="68">
                  <c:v>2021</c:v>
                </c:pt>
                <c:pt idx="69">
                  <c:v>2021</c:v>
                </c:pt>
                <c:pt idx="70">
                  <c:v>2021</c:v>
                </c:pt>
                <c:pt idx="71">
                  <c:v>2021</c:v>
                </c:pt>
                <c:pt idx="72">
                  <c:v>2021</c:v>
                </c:pt>
                <c:pt idx="73">
                  <c:v>2021</c:v>
                </c:pt>
                <c:pt idx="74">
                  <c:v>2021</c:v>
                </c:pt>
                <c:pt idx="75">
                  <c:v>2021</c:v>
                </c:pt>
                <c:pt idx="76">
                  <c:v>2021</c:v>
                </c:pt>
                <c:pt idx="77">
                  <c:v>2021</c:v>
                </c:pt>
                <c:pt idx="78">
                  <c:v>2021</c:v>
                </c:pt>
                <c:pt idx="79">
                  <c:v>2021</c:v>
                </c:pt>
                <c:pt idx="80">
                  <c:v>2021</c:v>
                </c:pt>
                <c:pt idx="81">
                  <c:v>2021</c:v>
                </c:pt>
                <c:pt idx="82">
                  <c:v>2021</c:v>
                </c:pt>
                <c:pt idx="83">
                  <c:v>2021</c:v>
                </c:pt>
                <c:pt idx="84">
                  <c:v>2021</c:v>
                </c:pt>
                <c:pt idx="85">
                  <c:v>2021</c:v>
                </c:pt>
                <c:pt idx="86">
                  <c:v>2021</c:v>
                </c:pt>
                <c:pt idx="87">
                  <c:v>2021</c:v>
                </c:pt>
                <c:pt idx="88">
                  <c:v>2022</c:v>
                </c:pt>
                <c:pt idx="89">
                  <c:v>2022</c:v>
                </c:pt>
                <c:pt idx="90">
                  <c:v>2022</c:v>
                </c:pt>
                <c:pt idx="91">
                  <c:v>2022</c:v>
                </c:pt>
                <c:pt idx="92">
                  <c:v>2022</c:v>
                </c:pt>
                <c:pt idx="93">
                  <c:v>2022</c:v>
                </c:pt>
                <c:pt idx="94">
                  <c:v>2022</c:v>
                </c:pt>
                <c:pt idx="95">
                  <c:v>2022</c:v>
                </c:pt>
                <c:pt idx="96">
                  <c:v>2022</c:v>
                </c:pt>
                <c:pt idx="97">
                  <c:v>2022</c:v>
                </c:pt>
                <c:pt idx="98">
                  <c:v>2022</c:v>
                </c:pt>
                <c:pt idx="99">
                  <c:v>2022</c:v>
                </c:pt>
                <c:pt idx="100">
                  <c:v>2022</c:v>
                </c:pt>
                <c:pt idx="101">
                  <c:v>2022</c:v>
                </c:pt>
                <c:pt idx="102">
                  <c:v>2022</c:v>
                </c:pt>
                <c:pt idx="103">
                  <c:v>2022</c:v>
                </c:pt>
                <c:pt idx="104">
                  <c:v>2022</c:v>
                </c:pt>
                <c:pt idx="105">
                  <c:v>2022</c:v>
                </c:pt>
                <c:pt idx="106">
                  <c:v>2022</c:v>
                </c:pt>
                <c:pt idx="107">
                  <c:v>2022</c:v>
                </c:pt>
                <c:pt idx="108">
                  <c:v>2022</c:v>
                </c:pt>
                <c:pt idx="109">
                  <c:v>2022</c:v>
                </c:pt>
                <c:pt idx="110">
                  <c:v>2022</c:v>
                </c:pt>
                <c:pt idx="111">
                  <c:v>2022</c:v>
                </c:pt>
                <c:pt idx="112">
                  <c:v>2022</c:v>
                </c:pt>
                <c:pt idx="113">
                  <c:v>2022</c:v>
                </c:pt>
                <c:pt idx="114">
                  <c:v>2022</c:v>
                </c:pt>
                <c:pt idx="115">
                  <c:v>2022</c:v>
                </c:pt>
                <c:pt idx="116">
                  <c:v>2022</c:v>
                </c:pt>
                <c:pt idx="117">
                  <c:v>2022</c:v>
                </c:pt>
                <c:pt idx="118">
                  <c:v>2022</c:v>
                </c:pt>
                <c:pt idx="119">
                  <c:v>2022</c:v>
                </c:pt>
                <c:pt idx="120">
                  <c:v>2023</c:v>
                </c:pt>
                <c:pt idx="121">
                  <c:v>2023</c:v>
                </c:pt>
                <c:pt idx="122">
                  <c:v>2023</c:v>
                </c:pt>
                <c:pt idx="123">
                  <c:v>2023</c:v>
                </c:pt>
                <c:pt idx="124">
                  <c:v>2023</c:v>
                </c:pt>
                <c:pt idx="125">
                  <c:v>2023</c:v>
                </c:pt>
                <c:pt idx="126">
                  <c:v>2023</c:v>
                </c:pt>
                <c:pt idx="127">
                  <c:v>2023</c:v>
                </c:pt>
                <c:pt idx="128">
                  <c:v>2023</c:v>
                </c:pt>
                <c:pt idx="129">
                  <c:v>2023</c:v>
                </c:pt>
                <c:pt idx="130">
                  <c:v>2023</c:v>
                </c:pt>
                <c:pt idx="131">
                  <c:v>2023</c:v>
                </c:pt>
                <c:pt idx="132">
                  <c:v>2023</c:v>
                </c:pt>
                <c:pt idx="133">
                  <c:v>2023</c:v>
                </c:pt>
              </c:numCache>
            </c:numRef>
          </c:xVal>
          <c:yVal>
            <c:numRef>
              <c:f>'Time and Money'!$B$2:$B$135</c:f>
              <c:numCache>
                <c:formatCode>"$"#,##0.00_);[Red]\("$"#,##0.00\)</c:formatCode>
                <c:ptCount val="134"/>
                <c:pt idx="0">
                  <c:v>4.5</c:v>
                </c:pt>
                <c:pt idx="1">
                  <c:v>2.98</c:v>
                </c:pt>
                <c:pt idx="2">
                  <c:v>2.25</c:v>
                </c:pt>
                <c:pt idx="3">
                  <c:v>2.95</c:v>
                </c:pt>
                <c:pt idx="4">
                  <c:v>2.95</c:v>
                </c:pt>
                <c:pt idx="5">
                  <c:v>3</c:v>
                </c:pt>
                <c:pt idx="6">
                  <c:v>6.95</c:v>
                </c:pt>
                <c:pt idx="7">
                  <c:v>6.99</c:v>
                </c:pt>
                <c:pt idx="8">
                  <c:v>4</c:v>
                </c:pt>
                <c:pt idx="9">
                  <c:v>8.99</c:v>
                </c:pt>
                <c:pt idx="10">
                  <c:v>3</c:v>
                </c:pt>
                <c:pt idx="11">
                  <c:v>3.99</c:v>
                </c:pt>
                <c:pt idx="12">
                  <c:v>2.99</c:v>
                </c:pt>
                <c:pt idx="13">
                  <c:v>2.99</c:v>
                </c:pt>
                <c:pt idx="14">
                  <c:v>3.99</c:v>
                </c:pt>
                <c:pt idx="15">
                  <c:v>4</c:v>
                </c:pt>
                <c:pt idx="16">
                  <c:v>4</c:v>
                </c:pt>
                <c:pt idx="17">
                  <c:v>2.95</c:v>
                </c:pt>
                <c:pt idx="18">
                  <c:v>2.95</c:v>
                </c:pt>
                <c:pt idx="19">
                  <c:v>3.25</c:v>
                </c:pt>
                <c:pt idx="20">
                  <c:v>4.99</c:v>
                </c:pt>
                <c:pt idx="21">
                  <c:v>5.95</c:v>
                </c:pt>
                <c:pt idx="22">
                  <c:v>6.95</c:v>
                </c:pt>
                <c:pt idx="23">
                  <c:v>2.99</c:v>
                </c:pt>
                <c:pt idx="24">
                  <c:v>3.99</c:v>
                </c:pt>
                <c:pt idx="25">
                  <c:v>4.99</c:v>
                </c:pt>
                <c:pt idx="26">
                  <c:v>4.99</c:v>
                </c:pt>
                <c:pt idx="27">
                  <c:v>5.99</c:v>
                </c:pt>
                <c:pt idx="28">
                  <c:v>6.99</c:v>
                </c:pt>
                <c:pt idx="29">
                  <c:v>3.95</c:v>
                </c:pt>
                <c:pt idx="30">
                  <c:v>4</c:v>
                </c:pt>
                <c:pt idx="31">
                  <c:v>4.95</c:v>
                </c:pt>
                <c:pt idx="32">
                  <c:v>4</c:v>
                </c:pt>
                <c:pt idx="33">
                  <c:v>5.95</c:v>
                </c:pt>
                <c:pt idx="34">
                  <c:v>2.99</c:v>
                </c:pt>
                <c:pt idx="35">
                  <c:v>3.5</c:v>
                </c:pt>
                <c:pt idx="36">
                  <c:v>3.99</c:v>
                </c:pt>
                <c:pt idx="37">
                  <c:v>3.99</c:v>
                </c:pt>
                <c:pt idx="38">
                  <c:v>4.5</c:v>
                </c:pt>
                <c:pt idx="39">
                  <c:v>4.5</c:v>
                </c:pt>
                <c:pt idx="40">
                  <c:v>5</c:v>
                </c:pt>
                <c:pt idx="41">
                  <c:v>5.55</c:v>
                </c:pt>
                <c:pt idx="42">
                  <c:v>5.99</c:v>
                </c:pt>
                <c:pt idx="43">
                  <c:v>6.99</c:v>
                </c:pt>
                <c:pt idx="44">
                  <c:v>6.99</c:v>
                </c:pt>
                <c:pt idx="45">
                  <c:v>10.5</c:v>
                </c:pt>
                <c:pt idx="46">
                  <c:v>2.95</c:v>
                </c:pt>
                <c:pt idx="47">
                  <c:v>2.99</c:v>
                </c:pt>
                <c:pt idx="48">
                  <c:v>2.99</c:v>
                </c:pt>
                <c:pt idx="49">
                  <c:v>2.99</c:v>
                </c:pt>
                <c:pt idx="50">
                  <c:v>3.99</c:v>
                </c:pt>
                <c:pt idx="51">
                  <c:v>4.95</c:v>
                </c:pt>
                <c:pt idx="52">
                  <c:v>4.95</c:v>
                </c:pt>
                <c:pt idx="53">
                  <c:v>6.5</c:v>
                </c:pt>
                <c:pt idx="54">
                  <c:v>3.75</c:v>
                </c:pt>
                <c:pt idx="55">
                  <c:v>3.95</c:v>
                </c:pt>
                <c:pt idx="56">
                  <c:v>4</c:v>
                </c:pt>
                <c:pt idx="57">
                  <c:v>4.95</c:v>
                </c:pt>
                <c:pt idx="58">
                  <c:v>4.95</c:v>
                </c:pt>
                <c:pt idx="59">
                  <c:v>4.95</c:v>
                </c:pt>
                <c:pt idx="60">
                  <c:v>5</c:v>
                </c:pt>
                <c:pt idx="61">
                  <c:v>5.95</c:v>
                </c:pt>
                <c:pt idx="62">
                  <c:v>5.99</c:v>
                </c:pt>
                <c:pt idx="63">
                  <c:v>5.5</c:v>
                </c:pt>
                <c:pt idx="64">
                  <c:v>6</c:v>
                </c:pt>
                <c:pt idx="65">
                  <c:v>2.99</c:v>
                </c:pt>
                <c:pt idx="66">
                  <c:v>2.99</c:v>
                </c:pt>
                <c:pt idx="67">
                  <c:v>3.99</c:v>
                </c:pt>
                <c:pt idx="68">
                  <c:v>3.99</c:v>
                </c:pt>
                <c:pt idx="69">
                  <c:v>3.99</c:v>
                </c:pt>
                <c:pt idx="70">
                  <c:v>3.99</c:v>
                </c:pt>
                <c:pt idx="71">
                  <c:v>4</c:v>
                </c:pt>
                <c:pt idx="72">
                  <c:v>4.95</c:v>
                </c:pt>
                <c:pt idx="73">
                  <c:v>4.99</c:v>
                </c:pt>
                <c:pt idx="74">
                  <c:v>4.99</c:v>
                </c:pt>
                <c:pt idx="75">
                  <c:v>4.99</c:v>
                </c:pt>
                <c:pt idx="76">
                  <c:v>4.99</c:v>
                </c:pt>
                <c:pt idx="77">
                  <c:v>5.95</c:v>
                </c:pt>
                <c:pt idx="78">
                  <c:v>5.98</c:v>
                </c:pt>
                <c:pt idx="79">
                  <c:v>5.99</c:v>
                </c:pt>
                <c:pt idx="80">
                  <c:v>5.99</c:v>
                </c:pt>
                <c:pt idx="81">
                  <c:v>6</c:v>
                </c:pt>
                <c:pt idx="82">
                  <c:v>6</c:v>
                </c:pt>
                <c:pt idx="83">
                  <c:v>7.99</c:v>
                </c:pt>
                <c:pt idx="84">
                  <c:v>9.99</c:v>
                </c:pt>
                <c:pt idx="85">
                  <c:v>9.99</c:v>
                </c:pt>
                <c:pt idx="86">
                  <c:v>9.99</c:v>
                </c:pt>
                <c:pt idx="87">
                  <c:v>20</c:v>
                </c:pt>
                <c:pt idx="88">
                  <c:v>1.95</c:v>
                </c:pt>
                <c:pt idx="89">
                  <c:v>2.99</c:v>
                </c:pt>
                <c:pt idx="90">
                  <c:v>2.99</c:v>
                </c:pt>
                <c:pt idx="91">
                  <c:v>3.5</c:v>
                </c:pt>
                <c:pt idx="92">
                  <c:v>3.95</c:v>
                </c:pt>
                <c:pt idx="93">
                  <c:v>3.99</c:v>
                </c:pt>
                <c:pt idx="94">
                  <c:v>4.95</c:v>
                </c:pt>
                <c:pt idx="95">
                  <c:v>4.95</c:v>
                </c:pt>
                <c:pt idx="96">
                  <c:v>4.95</c:v>
                </c:pt>
                <c:pt idx="97">
                  <c:v>4.99</c:v>
                </c:pt>
                <c:pt idx="98">
                  <c:v>4.99</c:v>
                </c:pt>
                <c:pt idx="99">
                  <c:v>4.99</c:v>
                </c:pt>
                <c:pt idx="100">
                  <c:v>4.99</c:v>
                </c:pt>
                <c:pt idx="101">
                  <c:v>5</c:v>
                </c:pt>
                <c:pt idx="102">
                  <c:v>5.95</c:v>
                </c:pt>
                <c:pt idx="103">
                  <c:v>5.98</c:v>
                </c:pt>
                <c:pt idx="104">
                  <c:v>5.99</c:v>
                </c:pt>
                <c:pt idx="105">
                  <c:v>5.99</c:v>
                </c:pt>
                <c:pt idx="106">
                  <c:v>5.99</c:v>
                </c:pt>
                <c:pt idx="107">
                  <c:v>6</c:v>
                </c:pt>
                <c:pt idx="108">
                  <c:v>6.99</c:v>
                </c:pt>
                <c:pt idx="109">
                  <c:v>6.99</c:v>
                </c:pt>
                <c:pt idx="110">
                  <c:v>6.99</c:v>
                </c:pt>
                <c:pt idx="111">
                  <c:v>6.99</c:v>
                </c:pt>
                <c:pt idx="112">
                  <c:v>6.99</c:v>
                </c:pt>
                <c:pt idx="113">
                  <c:v>6.99</c:v>
                </c:pt>
                <c:pt idx="114">
                  <c:v>7.95</c:v>
                </c:pt>
                <c:pt idx="115">
                  <c:v>7.99</c:v>
                </c:pt>
                <c:pt idx="116">
                  <c:v>8</c:v>
                </c:pt>
                <c:pt idx="117">
                  <c:v>9.9499999999999993</c:v>
                </c:pt>
                <c:pt idx="118">
                  <c:v>9.99</c:v>
                </c:pt>
                <c:pt idx="119">
                  <c:v>10</c:v>
                </c:pt>
                <c:pt idx="120">
                  <c:v>1</c:v>
                </c:pt>
                <c:pt idx="121">
                  <c:v>4.95</c:v>
                </c:pt>
                <c:pt idx="122">
                  <c:v>4.99</c:v>
                </c:pt>
                <c:pt idx="123">
                  <c:v>4.99</c:v>
                </c:pt>
                <c:pt idx="124">
                  <c:v>5</c:v>
                </c:pt>
                <c:pt idx="125">
                  <c:v>5.95</c:v>
                </c:pt>
                <c:pt idx="126">
                  <c:v>6</c:v>
                </c:pt>
                <c:pt idx="127">
                  <c:v>6</c:v>
                </c:pt>
                <c:pt idx="128">
                  <c:v>6</c:v>
                </c:pt>
                <c:pt idx="129">
                  <c:v>7.95</c:v>
                </c:pt>
                <c:pt idx="130">
                  <c:v>7.95</c:v>
                </c:pt>
                <c:pt idx="131">
                  <c:v>7.99</c:v>
                </c:pt>
                <c:pt idx="132">
                  <c:v>7.99</c:v>
                </c:pt>
                <c:pt idx="133">
                  <c:v>7.99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D86-465E-BA4B-9595BA55F5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2387312"/>
        <c:axId val="1036134272"/>
      </c:scatterChart>
      <c:valAx>
        <c:axId val="7023873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alpha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6134272"/>
        <c:crosses val="autoZero"/>
        <c:crossBetween val="midCat"/>
      </c:valAx>
      <c:valAx>
        <c:axId val="1036134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numFmt formatCode="&quot;$&quot;#,##0.00_);[Red]\(&quot;$&quot;#,##0.0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23873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</a:t>
            </a:r>
            <a:r>
              <a:rPr lang="en-US" baseline="0"/>
              <a:t> Cost 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'Time and Money'!$N$2:$N$21</c:f>
              <c:numCache>
                <c:formatCode>General</c:formatCode>
                <c:ptCount val="20"/>
                <c:pt idx="0">
                  <c:v>1991</c:v>
                </c:pt>
                <c:pt idx="1">
                  <c:v>1998</c:v>
                </c:pt>
                <c:pt idx="2">
                  <c:v>2005</c:v>
                </c:pt>
                <c:pt idx="3">
                  <c:v>2006</c:v>
                </c:pt>
                <c:pt idx="4">
                  <c:v>2008</c:v>
                </c:pt>
                <c:pt idx="5">
                  <c:v>2009</c:v>
                </c:pt>
                <c:pt idx="6">
                  <c:v>2010</c:v>
                </c:pt>
                <c:pt idx="7">
                  <c:v>2011</c:v>
                </c:pt>
                <c:pt idx="8">
                  <c:v>2012</c:v>
                </c:pt>
                <c:pt idx="9">
                  <c:v>2013</c:v>
                </c:pt>
                <c:pt idx="10">
                  <c:v>2014</c:v>
                </c:pt>
                <c:pt idx="11">
                  <c:v>2015</c:v>
                </c:pt>
                <c:pt idx="12">
                  <c:v>2016</c:v>
                </c:pt>
                <c:pt idx="13">
                  <c:v>2017</c:v>
                </c:pt>
                <c:pt idx="14">
                  <c:v>2018</c:v>
                </c:pt>
                <c:pt idx="15">
                  <c:v>2019</c:v>
                </c:pt>
                <c:pt idx="16">
                  <c:v>2020</c:v>
                </c:pt>
                <c:pt idx="17">
                  <c:v>2021</c:v>
                </c:pt>
                <c:pt idx="18">
                  <c:v>2022</c:v>
                </c:pt>
                <c:pt idx="19">
                  <c:v>2023</c:v>
                </c:pt>
              </c:numCache>
            </c:numRef>
          </c:xVal>
          <c:yVal>
            <c:numRef>
              <c:f>'Time and Money'!$O$2:$O$21</c:f>
              <c:numCache>
                <c:formatCode>"$"#,##0.00_);[Red]\("$"#,##0.00\)</c:formatCode>
                <c:ptCount val="20"/>
                <c:pt idx="0">
                  <c:v>4.5</c:v>
                </c:pt>
                <c:pt idx="1">
                  <c:v>2.98</c:v>
                </c:pt>
                <c:pt idx="2">
                  <c:v>3.62</c:v>
                </c:pt>
                <c:pt idx="3">
                  <c:v>6.99</c:v>
                </c:pt>
                <c:pt idx="4">
                  <c:v>4</c:v>
                </c:pt>
                <c:pt idx="5">
                  <c:v>8.99</c:v>
                </c:pt>
                <c:pt idx="6">
                  <c:v>3.4950000000000001</c:v>
                </c:pt>
                <c:pt idx="7">
                  <c:v>3.5939999999999999</c:v>
                </c:pt>
                <c:pt idx="8">
                  <c:v>4.5066666666666668</c:v>
                </c:pt>
                <c:pt idx="9">
                  <c:v>4.5900000000000007</c:v>
                </c:pt>
                <c:pt idx="10">
                  <c:v>6.99</c:v>
                </c:pt>
                <c:pt idx="11">
                  <c:v>4.3</c:v>
                </c:pt>
                <c:pt idx="12">
                  <c:v>4.9749999999999996</c:v>
                </c:pt>
                <c:pt idx="13">
                  <c:v>5.3741666666666674</c:v>
                </c:pt>
                <c:pt idx="14">
                  <c:v>4.0387500000000003</c:v>
                </c:pt>
                <c:pt idx="15">
                  <c:v>4.8322222222222226</c:v>
                </c:pt>
                <c:pt idx="16">
                  <c:v>5.75</c:v>
                </c:pt>
                <c:pt idx="17">
                  <c:v>6.2921739130434773</c:v>
                </c:pt>
                <c:pt idx="18">
                  <c:v>5.9656249999999993</c:v>
                </c:pt>
                <c:pt idx="19">
                  <c:v>6.0535714285714279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175-426C-85F8-D0F486077A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44209472"/>
        <c:axId val="970445888"/>
      </c:scatterChart>
      <c:valAx>
        <c:axId val="8442094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0445888"/>
        <c:crosses val="autoZero"/>
        <c:crossBetween val="midCat"/>
      </c:valAx>
      <c:valAx>
        <c:axId val="970445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_);[Red]\(&quot;$&quot;#,##0.00\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42094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'Just Art Type'!$J$2:$J$22</cx:f>
        <cx:lvl ptCount="21">
          <cx:pt idx="0">Graphic</cx:pt>
          <cx:pt idx="1">Business Logo</cx:pt>
          <cx:pt idx="2">Photo - Modern</cx:pt>
          <cx:pt idx="3">Words Only</cx:pt>
          <cx:pt idx="4">Painting</cx:pt>
          <cx:pt idx="5">WPA National Park Art</cx:pt>
          <cx:pt idx="6">Retro</cx:pt>
          <cx:pt idx="7">Christmas Retro </cx:pt>
          <cx:pt idx="8">Embossed Metal with color inlays</cx:pt>
          <cx:pt idx="9">Cultural - art of the area</cx:pt>
          <cx:pt idx="10">Skyline</cx:pt>
          <cx:pt idx="11">Map</cx:pt>
          <cx:pt idx="12">Shape of a State</cx:pt>
          <cx:pt idx="13">Building shape </cx:pt>
          <cx:pt idx="14">Frank Lloyd Wright</cx:pt>
          <cx:pt idx="15">Photo - Vintage</cx:pt>
          <cx:pt idx="16">Photo with photos in Place letters</cx:pt>
          <cx:pt idx="17">Indigenous Art </cx:pt>
          <cx:pt idx="18">Natural item  - the product characteristics </cx:pt>
          <cx:pt idx="19">Animal Shape</cx:pt>
          <cx:pt idx="20">Sampler Style</cx:pt>
        </cx:lvl>
      </cx:strDim>
      <cx:numDim type="size">
        <cx:f>'Just Art Type'!$K$2:$K$22</cx:f>
        <cx:lvl ptCount="21" formatCode="General">
          <cx:pt idx="0">167</cx:pt>
          <cx:pt idx="1">109</cx:pt>
          <cx:pt idx="2">88</cx:pt>
          <cx:pt idx="3">49</cx:pt>
          <cx:pt idx="4">33</cx:pt>
          <cx:pt idx="5">22</cx:pt>
          <cx:pt idx="6">20</cx:pt>
          <cx:pt idx="7">19</cx:pt>
          <cx:pt idx="8">15</cx:pt>
          <cx:pt idx="9">14</cx:pt>
          <cx:pt idx="10">11</cx:pt>
          <cx:pt idx="11">9</cx:pt>
          <cx:pt idx="12">6</cx:pt>
          <cx:pt idx="13">5</cx:pt>
          <cx:pt idx="14">5</cx:pt>
          <cx:pt idx="15">5</cx:pt>
          <cx:pt idx="16">5</cx:pt>
          <cx:pt idx="17">4</cx:pt>
          <cx:pt idx="18">4</cx:pt>
          <cx:pt idx="19">3</cx:pt>
          <cx:pt idx="20">2</cx:pt>
        </cx:lvl>
      </cx:numDim>
    </cx:data>
  </cx:chartData>
  <cx:chart>
    <cx:plotArea>
      <cx:plotAreaRegion>
        <cx:series layoutId="treemap" uniqueId="{257D74DD-6F6D-4515-819F-AB1E7AB37BEF}">
          <cx:dataLabels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5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414">
  <cs:axisTitle>
    <cs:lnRef idx="0"/>
    <cs:fillRef idx="0"/>
    <cs:effectRef idx="0"/>
    <cs:fontRef idx="major">
      <a:schemeClr val="dk1">
        <a:lumMod val="50000"/>
        <a:lumOff val="50000"/>
      </a:schemeClr>
    </cs:fontRef>
    <cs:spPr>
      <a:solidFill>
        <a:schemeClr val="bg1">
          <a:lumMod val="85000"/>
        </a:schemeClr>
      </a:solidFill>
      <a:ln w="19050">
        <a:solidFill>
          <a:schemeClr val="bg1"/>
        </a:solidFill>
      </a:ln>
    </cs:spPr>
    <cs:defRPr sz="900"/>
  </cs:axisTitle>
  <cs:categoryAxis>
    <cs:lnRef idx="0"/>
    <cs:fillRef idx="0"/>
    <cs:effectRef idx="0"/>
    <cs:fontRef idx="major">
      <a:schemeClr val="dk1">
        <a:lumMod val="50000"/>
        <a:lumOff val="50000"/>
      </a:schemeClr>
    </cs:fontRef>
    <cs:defRPr sz="9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/>
    <cs:bodyPr lIns="38100" tIns="19050" rIns="38100" bIns="19050">
      <a:spAutoFit/>
    </cs:bodyPr>
  </cs:dataLabel>
  <cs:dataLabelCallout>
    <cs:lnRef idx="0"/>
    <cs:fillRef idx="0"/>
    <cs:effectRef idx="0"/>
    <cs:fontRef idx="major">
      <a:schemeClr val="dk1">
        <a:lumMod val="50000"/>
        <a:lumOff val="50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9525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  <a:lumOff val="10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9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ajor">
      <a:schemeClr val="dk1">
        <a:lumMod val="50000"/>
        <a:lumOff val="50000"/>
      </a:schemeClr>
    </cs:fontRef>
    <cs:defRPr sz="900"/>
  </cs:seriesAxis>
  <cs:seriesLine>
    <cs:lnRef idx="0"/>
    <cs:fillRef idx="0"/>
    <cs:effectRef idx="0"/>
    <cs:fontRef idx="minor">
      <a:schemeClr val="dk1"/>
    </cs:fontRef>
    <cs:spPr>
      <a:ln w="9525" cap="flat">
        <a:solidFill>
          <a:schemeClr val="bg1">
            <a:lumMod val="50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spc="0" normalizeH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ajor">
      <a:schemeClr val="dk1">
        <a:lumMod val="50000"/>
        <a:lumOff val="50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ajor">
      <a:schemeClr val="dk1">
        <a:lumMod val="50000"/>
        <a:lumOff val="50000"/>
      </a:schemeClr>
    </cs:fontRef>
    <cs:defRPr sz="9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7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>
            <a:alpha val="25000"/>
          </a:schemeClr>
        </a:solidFill>
        <a:round/>
      </a:ln>
    </cs:spPr>
    <cs:defRPr sz="900" b="0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gradFill>
          <a:gsLst>
            <a:gs pos="79000">
              <a:schemeClr val="phClr"/>
            </a:gs>
            <a:gs pos="0">
              <a:schemeClr val="lt1">
                <a:alpha val="6000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7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>
            <a:alpha val="25000"/>
          </a:schemeClr>
        </a:solidFill>
        <a:round/>
      </a:ln>
    </cs:spPr>
    <cs:defRPr sz="900" b="0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gradFill>
          <a:gsLst>
            <a:gs pos="79000">
              <a:schemeClr val="phClr"/>
            </a:gs>
            <a:gs pos="0">
              <a:schemeClr val="lt1">
                <a:alpha val="6000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C4A9DB-153E-4A51-B4EB-370BCD460C5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62D4D7-3924-4ACA-B84E-A46A1ADB996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324 Trip Souvenir </a:t>
          </a:r>
        </a:p>
      </dgm:t>
    </dgm:pt>
    <dgm:pt modelId="{B8F37707-22B8-493C-BC86-12C4CBC32429}" type="parTrans" cxnId="{41CFA429-F4C5-40F5-9B35-87F7328870B6}">
      <dgm:prSet/>
      <dgm:spPr/>
      <dgm:t>
        <a:bodyPr/>
        <a:lstStyle/>
        <a:p>
          <a:endParaRPr lang="en-US"/>
        </a:p>
      </dgm:t>
    </dgm:pt>
    <dgm:pt modelId="{B6D2FEA2-ACC8-492B-99E5-A8035FE21DA0}" type="sibTrans" cxnId="{41CFA429-F4C5-40F5-9B35-87F7328870B6}">
      <dgm:prSet/>
      <dgm:spPr/>
      <dgm:t>
        <a:bodyPr/>
        <a:lstStyle/>
        <a:p>
          <a:endParaRPr lang="en-US"/>
        </a:p>
      </dgm:t>
    </dgm:pt>
    <dgm:pt modelId="{1EC7817D-D6E5-4E2C-A84C-EA6ACE9EF9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52 Advertising Magnets</a:t>
          </a:r>
        </a:p>
      </dgm:t>
    </dgm:pt>
    <dgm:pt modelId="{7C3AC715-409D-4DAE-BE8F-471B0433724F}" type="parTrans" cxnId="{4BEDD749-8AF0-4C7F-B393-C2927CE7DBFA}">
      <dgm:prSet/>
      <dgm:spPr/>
      <dgm:t>
        <a:bodyPr/>
        <a:lstStyle/>
        <a:p>
          <a:endParaRPr lang="en-US"/>
        </a:p>
      </dgm:t>
    </dgm:pt>
    <dgm:pt modelId="{03DF3938-BF79-4DD4-865C-9093C4556ECE}" type="sibTrans" cxnId="{4BEDD749-8AF0-4C7F-B393-C2927CE7DBFA}">
      <dgm:prSet/>
      <dgm:spPr/>
      <dgm:t>
        <a:bodyPr/>
        <a:lstStyle/>
        <a:p>
          <a:endParaRPr lang="en-US"/>
        </a:p>
      </dgm:t>
    </dgm:pt>
    <dgm:pt modelId="{CE296128-03B2-4109-AB92-622D647268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36 Gift or Inherited </a:t>
          </a:r>
        </a:p>
      </dgm:t>
    </dgm:pt>
    <dgm:pt modelId="{AD591CAC-8EAB-416D-B9A6-B2FA1BA32409}" type="parTrans" cxnId="{E73F7373-14AD-4C0F-9A47-FA139DE9FA6E}">
      <dgm:prSet/>
      <dgm:spPr/>
      <dgm:t>
        <a:bodyPr/>
        <a:lstStyle/>
        <a:p>
          <a:endParaRPr lang="en-US"/>
        </a:p>
      </dgm:t>
    </dgm:pt>
    <dgm:pt modelId="{323B0D6D-0DFC-4160-B1F0-611E6BCD0594}" type="sibTrans" cxnId="{E73F7373-14AD-4C0F-9A47-FA139DE9FA6E}">
      <dgm:prSet/>
      <dgm:spPr/>
      <dgm:t>
        <a:bodyPr/>
        <a:lstStyle/>
        <a:p>
          <a:endParaRPr lang="en-US"/>
        </a:p>
      </dgm:t>
    </dgm:pt>
    <dgm:pt modelId="{E09460B9-E725-4C4A-8934-7F2650DA44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34 Event Souvenir </a:t>
          </a:r>
        </a:p>
      </dgm:t>
    </dgm:pt>
    <dgm:pt modelId="{A63E8511-2627-4AC3-8501-9F6E380AD7B6}" type="parTrans" cxnId="{085BC5DC-1323-4A0F-9F6E-9AA5476E36D1}">
      <dgm:prSet/>
      <dgm:spPr/>
      <dgm:t>
        <a:bodyPr/>
        <a:lstStyle/>
        <a:p>
          <a:endParaRPr lang="en-US"/>
        </a:p>
      </dgm:t>
    </dgm:pt>
    <dgm:pt modelId="{8DA89CC3-F1B7-48E2-A3A8-CE09517FC62A}" type="sibTrans" cxnId="{085BC5DC-1323-4A0F-9F6E-9AA5476E36D1}">
      <dgm:prSet/>
      <dgm:spPr/>
      <dgm:t>
        <a:bodyPr/>
        <a:lstStyle/>
        <a:p>
          <a:endParaRPr lang="en-US"/>
        </a:p>
      </dgm:t>
    </dgm:pt>
    <dgm:pt modelId="{7E4D5223-D79A-4689-9191-E7D6056CCAF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31 Unknown</a:t>
          </a:r>
        </a:p>
      </dgm:t>
    </dgm:pt>
    <dgm:pt modelId="{9CC8EFC8-EA65-4AA2-A7F1-DC4022BC6057}" type="parTrans" cxnId="{2D53FEEC-257A-44FE-BCC3-65CA19E115DB}">
      <dgm:prSet/>
      <dgm:spPr/>
      <dgm:t>
        <a:bodyPr/>
        <a:lstStyle/>
        <a:p>
          <a:endParaRPr lang="en-US"/>
        </a:p>
      </dgm:t>
    </dgm:pt>
    <dgm:pt modelId="{DC6EFB2A-3E43-4665-81FA-E0AC098FB7CD}" type="sibTrans" cxnId="{2D53FEEC-257A-44FE-BCC3-65CA19E115DB}">
      <dgm:prSet/>
      <dgm:spPr/>
      <dgm:t>
        <a:bodyPr/>
        <a:lstStyle/>
        <a:p>
          <a:endParaRPr lang="en-US"/>
        </a:p>
      </dgm:t>
    </dgm:pt>
    <dgm:pt modelId="{5AB6632E-34A6-408A-BCEE-675F72D135CC}" type="pres">
      <dgm:prSet presAssocID="{4AC4A9DB-153E-4A51-B4EB-370BCD460C53}" presName="root" presStyleCnt="0">
        <dgm:presLayoutVars>
          <dgm:dir/>
          <dgm:resizeHandles val="exact"/>
        </dgm:presLayoutVars>
      </dgm:prSet>
      <dgm:spPr/>
    </dgm:pt>
    <dgm:pt modelId="{02D04E44-3522-482C-BB74-4CAD70DC105E}" type="pres">
      <dgm:prSet presAssocID="{E862D4D7-3924-4ACA-B84E-A46A1ADB996E}" presName="compNode" presStyleCnt="0"/>
      <dgm:spPr/>
    </dgm:pt>
    <dgm:pt modelId="{CA1366F0-8636-462A-8D7F-768184D92017}" type="pres">
      <dgm:prSet presAssocID="{E862D4D7-3924-4ACA-B84E-A46A1ADB996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8B463C8A-E795-4353-AF98-FAF78C0EA5BB}" type="pres">
      <dgm:prSet presAssocID="{E862D4D7-3924-4ACA-B84E-A46A1ADB996E}" presName="spaceRect" presStyleCnt="0"/>
      <dgm:spPr/>
    </dgm:pt>
    <dgm:pt modelId="{51AE6D52-5833-418B-AC93-9C989299C827}" type="pres">
      <dgm:prSet presAssocID="{E862D4D7-3924-4ACA-B84E-A46A1ADB996E}" presName="textRect" presStyleLbl="revTx" presStyleIdx="0" presStyleCnt="5">
        <dgm:presLayoutVars>
          <dgm:chMax val="1"/>
          <dgm:chPref val="1"/>
        </dgm:presLayoutVars>
      </dgm:prSet>
      <dgm:spPr/>
    </dgm:pt>
    <dgm:pt modelId="{5BF5F7D9-EAF1-4361-9778-A07484DDBDBB}" type="pres">
      <dgm:prSet presAssocID="{B6D2FEA2-ACC8-492B-99E5-A8035FE21DA0}" presName="sibTrans" presStyleCnt="0"/>
      <dgm:spPr/>
    </dgm:pt>
    <dgm:pt modelId="{60C213D6-AE26-4F77-9AB1-7B385F12338D}" type="pres">
      <dgm:prSet presAssocID="{1EC7817D-D6E5-4E2C-A84C-EA6ACE9EF9D2}" presName="compNode" presStyleCnt="0"/>
      <dgm:spPr/>
    </dgm:pt>
    <dgm:pt modelId="{0F40E0D9-BDC8-4781-B1EB-13182B28A447}" type="pres">
      <dgm:prSet presAssocID="{1EC7817D-D6E5-4E2C-A84C-EA6ACE9EF9D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et"/>
        </a:ext>
      </dgm:extLst>
    </dgm:pt>
    <dgm:pt modelId="{822EE768-B639-413F-94D8-E49CC4DDDC8B}" type="pres">
      <dgm:prSet presAssocID="{1EC7817D-D6E5-4E2C-A84C-EA6ACE9EF9D2}" presName="spaceRect" presStyleCnt="0"/>
      <dgm:spPr/>
    </dgm:pt>
    <dgm:pt modelId="{7935AC78-33C7-4745-AFD8-1F85718D9358}" type="pres">
      <dgm:prSet presAssocID="{1EC7817D-D6E5-4E2C-A84C-EA6ACE9EF9D2}" presName="textRect" presStyleLbl="revTx" presStyleIdx="1" presStyleCnt="5">
        <dgm:presLayoutVars>
          <dgm:chMax val="1"/>
          <dgm:chPref val="1"/>
        </dgm:presLayoutVars>
      </dgm:prSet>
      <dgm:spPr/>
    </dgm:pt>
    <dgm:pt modelId="{43511412-71F5-4A0E-887B-C657C364680E}" type="pres">
      <dgm:prSet presAssocID="{03DF3938-BF79-4DD4-865C-9093C4556ECE}" presName="sibTrans" presStyleCnt="0"/>
      <dgm:spPr/>
    </dgm:pt>
    <dgm:pt modelId="{9E8A3FD6-1B17-4E56-AD37-74DAF1DBAFFF}" type="pres">
      <dgm:prSet presAssocID="{CE296128-03B2-4109-AB92-622D64726885}" presName="compNode" presStyleCnt="0"/>
      <dgm:spPr/>
    </dgm:pt>
    <dgm:pt modelId="{E6D83124-BA31-4329-9CCF-FE57D3A10493}" type="pres">
      <dgm:prSet presAssocID="{CE296128-03B2-4109-AB92-622D6472688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"/>
        </a:ext>
      </dgm:extLst>
    </dgm:pt>
    <dgm:pt modelId="{A044681B-094B-407B-89CD-6D3E5DB269A5}" type="pres">
      <dgm:prSet presAssocID="{CE296128-03B2-4109-AB92-622D64726885}" presName="spaceRect" presStyleCnt="0"/>
      <dgm:spPr/>
    </dgm:pt>
    <dgm:pt modelId="{1A333F1A-5A02-49FD-8A60-931E53830A53}" type="pres">
      <dgm:prSet presAssocID="{CE296128-03B2-4109-AB92-622D64726885}" presName="textRect" presStyleLbl="revTx" presStyleIdx="2" presStyleCnt="5">
        <dgm:presLayoutVars>
          <dgm:chMax val="1"/>
          <dgm:chPref val="1"/>
        </dgm:presLayoutVars>
      </dgm:prSet>
      <dgm:spPr/>
    </dgm:pt>
    <dgm:pt modelId="{0E8D2F3A-CFA9-4FC8-98EF-5EB079141CC6}" type="pres">
      <dgm:prSet presAssocID="{323B0D6D-0DFC-4160-B1F0-611E6BCD0594}" presName="sibTrans" presStyleCnt="0"/>
      <dgm:spPr/>
    </dgm:pt>
    <dgm:pt modelId="{D94027BA-A718-47DA-AA03-0EB6FC2D5D86}" type="pres">
      <dgm:prSet presAssocID="{E09460B9-E725-4C4A-8934-7F2650DA441E}" presName="compNode" presStyleCnt="0"/>
      <dgm:spPr/>
    </dgm:pt>
    <dgm:pt modelId="{AC90F1CF-9C8C-42E5-9BF7-1A76E47B4C08}" type="pres">
      <dgm:prSet presAssocID="{E09460B9-E725-4C4A-8934-7F2650DA441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nting"/>
        </a:ext>
      </dgm:extLst>
    </dgm:pt>
    <dgm:pt modelId="{F4FF3231-8077-4691-A569-57CC0953660B}" type="pres">
      <dgm:prSet presAssocID="{E09460B9-E725-4C4A-8934-7F2650DA441E}" presName="spaceRect" presStyleCnt="0"/>
      <dgm:spPr/>
    </dgm:pt>
    <dgm:pt modelId="{0DC4F5BE-B25F-412A-9A35-A80FFA33BC73}" type="pres">
      <dgm:prSet presAssocID="{E09460B9-E725-4C4A-8934-7F2650DA441E}" presName="textRect" presStyleLbl="revTx" presStyleIdx="3" presStyleCnt="5">
        <dgm:presLayoutVars>
          <dgm:chMax val="1"/>
          <dgm:chPref val="1"/>
        </dgm:presLayoutVars>
      </dgm:prSet>
      <dgm:spPr/>
    </dgm:pt>
    <dgm:pt modelId="{C6884EA7-7C67-4014-891C-63CF29A85E24}" type="pres">
      <dgm:prSet presAssocID="{8DA89CC3-F1B7-48E2-A3A8-CE09517FC62A}" presName="sibTrans" presStyleCnt="0"/>
      <dgm:spPr/>
    </dgm:pt>
    <dgm:pt modelId="{1C59582D-2AE9-4FEE-96D1-F47A25BD4377}" type="pres">
      <dgm:prSet presAssocID="{7E4D5223-D79A-4689-9191-E7D6056CCAFF}" presName="compNode" presStyleCnt="0"/>
      <dgm:spPr/>
    </dgm:pt>
    <dgm:pt modelId="{D8BEBB7C-5F3E-4FB1-A2AB-F42AB4C9CEEB}" type="pres">
      <dgm:prSet presAssocID="{7E4D5223-D79A-4689-9191-E7D6056CCAF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ceiver"/>
        </a:ext>
      </dgm:extLst>
    </dgm:pt>
    <dgm:pt modelId="{24628227-205E-4E5B-A8D2-1F4B4B68134C}" type="pres">
      <dgm:prSet presAssocID="{7E4D5223-D79A-4689-9191-E7D6056CCAFF}" presName="spaceRect" presStyleCnt="0"/>
      <dgm:spPr/>
    </dgm:pt>
    <dgm:pt modelId="{D46628C4-C503-4268-BF6D-8EC77BE2CD64}" type="pres">
      <dgm:prSet presAssocID="{7E4D5223-D79A-4689-9191-E7D6056CCAF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41CFA429-F4C5-40F5-9B35-87F7328870B6}" srcId="{4AC4A9DB-153E-4A51-B4EB-370BCD460C53}" destId="{E862D4D7-3924-4ACA-B84E-A46A1ADB996E}" srcOrd="0" destOrd="0" parTransId="{B8F37707-22B8-493C-BC86-12C4CBC32429}" sibTransId="{B6D2FEA2-ACC8-492B-99E5-A8035FE21DA0}"/>
    <dgm:cxn modelId="{6B225737-9FEA-4777-9490-5CF94E9D0ADE}" type="presOf" srcId="{E09460B9-E725-4C4A-8934-7F2650DA441E}" destId="{0DC4F5BE-B25F-412A-9A35-A80FFA33BC73}" srcOrd="0" destOrd="0" presId="urn:microsoft.com/office/officeart/2018/2/layout/IconLabelList"/>
    <dgm:cxn modelId="{AC6FF75E-B617-49D1-93B4-073FACF85104}" type="presOf" srcId="{1EC7817D-D6E5-4E2C-A84C-EA6ACE9EF9D2}" destId="{7935AC78-33C7-4745-AFD8-1F85718D9358}" srcOrd="0" destOrd="0" presId="urn:microsoft.com/office/officeart/2018/2/layout/IconLabelList"/>
    <dgm:cxn modelId="{4BEDD749-8AF0-4C7F-B393-C2927CE7DBFA}" srcId="{4AC4A9DB-153E-4A51-B4EB-370BCD460C53}" destId="{1EC7817D-D6E5-4E2C-A84C-EA6ACE9EF9D2}" srcOrd="1" destOrd="0" parTransId="{7C3AC715-409D-4DAE-BE8F-471B0433724F}" sibTransId="{03DF3938-BF79-4DD4-865C-9093C4556ECE}"/>
    <dgm:cxn modelId="{EA9D9152-CE40-4288-84A5-E2677BB5358F}" type="presOf" srcId="{E862D4D7-3924-4ACA-B84E-A46A1ADB996E}" destId="{51AE6D52-5833-418B-AC93-9C989299C827}" srcOrd="0" destOrd="0" presId="urn:microsoft.com/office/officeart/2018/2/layout/IconLabelList"/>
    <dgm:cxn modelId="{E73F7373-14AD-4C0F-9A47-FA139DE9FA6E}" srcId="{4AC4A9DB-153E-4A51-B4EB-370BCD460C53}" destId="{CE296128-03B2-4109-AB92-622D64726885}" srcOrd="2" destOrd="0" parTransId="{AD591CAC-8EAB-416D-B9A6-B2FA1BA32409}" sibTransId="{323B0D6D-0DFC-4160-B1F0-611E6BCD0594}"/>
    <dgm:cxn modelId="{FA7B6195-C467-40CE-BA2D-C0FE242415F4}" type="presOf" srcId="{7E4D5223-D79A-4689-9191-E7D6056CCAFF}" destId="{D46628C4-C503-4268-BF6D-8EC77BE2CD64}" srcOrd="0" destOrd="0" presId="urn:microsoft.com/office/officeart/2018/2/layout/IconLabelList"/>
    <dgm:cxn modelId="{C18E5C9D-62CA-4194-AFEB-0E961104E534}" type="presOf" srcId="{4AC4A9DB-153E-4A51-B4EB-370BCD460C53}" destId="{5AB6632E-34A6-408A-BCEE-675F72D135CC}" srcOrd="0" destOrd="0" presId="urn:microsoft.com/office/officeart/2018/2/layout/IconLabelList"/>
    <dgm:cxn modelId="{B304CCA3-C3BF-4B81-96D7-96FDBD509ADB}" type="presOf" srcId="{CE296128-03B2-4109-AB92-622D64726885}" destId="{1A333F1A-5A02-49FD-8A60-931E53830A53}" srcOrd="0" destOrd="0" presId="urn:microsoft.com/office/officeart/2018/2/layout/IconLabelList"/>
    <dgm:cxn modelId="{085BC5DC-1323-4A0F-9F6E-9AA5476E36D1}" srcId="{4AC4A9DB-153E-4A51-B4EB-370BCD460C53}" destId="{E09460B9-E725-4C4A-8934-7F2650DA441E}" srcOrd="3" destOrd="0" parTransId="{A63E8511-2627-4AC3-8501-9F6E380AD7B6}" sibTransId="{8DA89CC3-F1B7-48E2-A3A8-CE09517FC62A}"/>
    <dgm:cxn modelId="{2D53FEEC-257A-44FE-BCC3-65CA19E115DB}" srcId="{4AC4A9DB-153E-4A51-B4EB-370BCD460C53}" destId="{7E4D5223-D79A-4689-9191-E7D6056CCAFF}" srcOrd="4" destOrd="0" parTransId="{9CC8EFC8-EA65-4AA2-A7F1-DC4022BC6057}" sibTransId="{DC6EFB2A-3E43-4665-81FA-E0AC098FB7CD}"/>
    <dgm:cxn modelId="{226B977B-6384-46DC-BC2A-7185A98F0B81}" type="presParOf" srcId="{5AB6632E-34A6-408A-BCEE-675F72D135CC}" destId="{02D04E44-3522-482C-BB74-4CAD70DC105E}" srcOrd="0" destOrd="0" presId="urn:microsoft.com/office/officeart/2018/2/layout/IconLabelList"/>
    <dgm:cxn modelId="{AE9871BF-D099-4E3B-A09D-69233A33A9E2}" type="presParOf" srcId="{02D04E44-3522-482C-BB74-4CAD70DC105E}" destId="{CA1366F0-8636-462A-8D7F-768184D92017}" srcOrd="0" destOrd="0" presId="urn:microsoft.com/office/officeart/2018/2/layout/IconLabelList"/>
    <dgm:cxn modelId="{190F8B61-E4B9-418D-90A7-7D93CBFDDBCA}" type="presParOf" srcId="{02D04E44-3522-482C-BB74-4CAD70DC105E}" destId="{8B463C8A-E795-4353-AF98-FAF78C0EA5BB}" srcOrd="1" destOrd="0" presId="urn:microsoft.com/office/officeart/2018/2/layout/IconLabelList"/>
    <dgm:cxn modelId="{5C9FD450-8284-4649-9072-8FF8187D3B82}" type="presParOf" srcId="{02D04E44-3522-482C-BB74-4CAD70DC105E}" destId="{51AE6D52-5833-418B-AC93-9C989299C827}" srcOrd="2" destOrd="0" presId="urn:microsoft.com/office/officeart/2018/2/layout/IconLabelList"/>
    <dgm:cxn modelId="{7F432F7B-9C2E-48F9-8045-28D048EF746B}" type="presParOf" srcId="{5AB6632E-34A6-408A-BCEE-675F72D135CC}" destId="{5BF5F7D9-EAF1-4361-9778-A07484DDBDBB}" srcOrd="1" destOrd="0" presId="urn:microsoft.com/office/officeart/2018/2/layout/IconLabelList"/>
    <dgm:cxn modelId="{940E869A-BBD7-49A3-B887-7F0B0A01BC27}" type="presParOf" srcId="{5AB6632E-34A6-408A-BCEE-675F72D135CC}" destId="{60C213D6-AE26-4F77-9AB1-7B385F12338D}" srcOrd="2" destOrd="0" presId="urn:microsoft.com/office/officeart/2018/2/layout/IconLabelList"/>
    <dgm:cxn modelId="{BF72FB01-6945-412E-BE42-DE04A5C51664}" type="presParOf" srcId="{60C213D6-AE26-4F77-9AB1-7B385F12338D}" destId="{0F40E0D9-BDC8-4781-B1EB-13182B28A447}" srcOrd="0" destOrd="0" presId="urn:microsoft.com/office/officeart/2018/2/layout/IconLabelList"/>
    <dgm:cxn modelId="{B725992B-72E9-4744-87B8-61740ADCCEA7}" type="presParOf" srcId="{60C213D6-AE26-4F77-9AB1-7B385F12338D}" destId="{822EE768-B639-413F-94D8-E49CC4DDDC8B}" srcOrd="1" destOrd="0" presId="urn:microsoft.com/office/officeart/2018/2/layout/IconLabelList"/>
    <dgm:cxn modelId="{17BA3111-B17A-4841-8A4C-99DCCA2B148E}" type="presParOf" srcId="{60C213D6-AE26-4F77-9AB1-7B385F12338D}" destId="{7935AC78-33C7-4745-AFD8-1F85718D9358}" srcOrd="2" destOrd="0" presId="urn:microsoft.com/office/officeart/2018/2/layout/IconLabelList"/>
    <dgm:cxn modelId="{2B66C617-FDCF-411F-BA29-D30795B9D542}" type="presParOf" srcId="{5AB6632E-34A6-408A-BCEE-675F72D135CC}" destId="{43511412-71F5-4A0E-887B-C657C364680E}" srcOrd="3" destOrd="0" presId="urn:microsoft.com/office/officeart/2018/2/layout/IconLabelList"/>
    <dgm:cxn modelId="{F2C24CCA-0BF3-471F-8FA6-E9C17716E5DD}" type="presParOf" srcId="{5AB6632E-34A6-408A-BCEE-675F72D135CC}" destId="{9E8A3FD6-1B17-4E56-AD37-74DAF1DBAFFF}" srcOrd="4" destOrd="0" presId="urn:microsoft.com/office/officeart/2018/2/layout/IconLabelList"/>
    <dgm:cxn modelId="{E78293CC-51E4-4CC4-BEA2-C2B31611BC0C}" type="presParOf" srcId="{9E8A3FD6-1B17-4E56-AD37-74DAF1DBAFFF}" destId="{E6D83124-BA31-4329-9CCF-FE57D3A10493}" srcOrd="0" destOrd="0" presId="urn:microsoft.com/office/officeart/2018/2/layout/IconLabelList"/>
    <dgm:cxn modelId="{867A6F5F-AFA1-470E-BC65-1B7EA5DCF0C7}" type="presParOf" srcId="{9E8A3FD6-1B17-4E56-AD37-74DAF1DBAFFF}" destId="{A044681B-094B-407B-89CD-6D3E5DB269A5}" srcOrd="1" destOrd="0" presId="urn:microsoft.com/office/officeart/2018/2/layout/IconLabelList"/>
    <dgm:cxn modelId="{6343650E-92CB-4411-8FA6-F2A8BA56F1D9}" type="presParOf" srcId="{9E8A3FD6-1B17-4E56-AD37-74DAF1DBAFFF}" destId="{1A333F1A-5A02-49FD-8A60-931E53830A53}" srcOrd="2" destOrd="0" presId="urn:microsoft.com/office/officeart/2018/2/layout/IconLabelList"/>
    <dgm:cxn modelId="{C288449E-30EB-473F-A547-88DA14E945EE}" type="presParOf" srcId="{5AB6632E-34A6-408A-BCEE-675F72D135CC}" destId="{0E8D2F3A-CFA9-4FC8-98EF-5EB079141CC6}" srcOrd="5" destOrd="0" presId="urn:microsoft.com/office/officeart/2018/2/layout/IconLabelList"/>
    <dgm:cxn modelId="{0DEBE44C-36A8-4DC0-9C7D-B315F604E8A5}" type="presParOf" srcId="{5AB6632E-34A6-408A-BCEE-675F72D135CC}" destId="{D94027BA-A718-47DA-AA03-0EB6FC2D5D86}" srcOrd="6" destOrd="0" presId="urn:microsoft.com/office/officeart/2018/2/layout/IconLabelList"/>
    <dgm:cxn modelId="{FF9625FF-DE1D-4C93-805C-1F7D373313EB}" type="presParOf" srcId="{D94027BA-A718-47DA-AA03-0EB6FC2D5D86}" destId="{AC90F1CF-9C8C-42E5-9BF7-1A76E47B4C08}" srcOrd="0" destOrd="0" presId="urn:microsoft.com/office/officeart/2018/2/layout/IconLabelList"/>
    <dgm:cxn modelId="{0D0A818D-023B-4EA8-BE58-5AAAC19F9EDC}" type="presParOf" srcId="{D94027BA-A718-47DA-AA03-0EB6FC2D5D86}" destId="{F4FF3231-8077-4691-A569-57CC0953660B}" srcOrd="1" destOrd="0" presId="urn:microsoft.com/office/officeart/2018/2/layout/IconLabelList"/>
    <dgm:cxn modelId="{6A5B190C-4C84-47CD-8F7D-B17B0652CED4}" type="presParOf" srcId="{D94027BA-A718-47DA-AA03-0EB6FC2D5D86}" destId="{0DC4F5BE-B25F-412A-9A35-A80FFA33BC73}" srcOrd="2" destOrd="0" presId="urn:microsoft.com/office/officeart/2018/2/layout/IconLabelList"/>
    <dgm:cxn modelId="{303388BD-ED24-4FE0-8912-F701E8591CB6}" type="presParOf" srcId="{5AB6632E-34A6-408A-BCEE-675F72D135CC}" destId="{C6884EA7-7C67-4014-891C-63CF29A85E24}" srcOrd="7" destOrd="0" presId="urn:microsoft.com/office/officeart/2018/2/layout/IconLabelList"/>
    <dgm:cxn modelId="{8DE6D238-A80C-4EB9-BA76-53135455EB18}" type="presParOf" srcId="{5AB6632E-34A6-408A-BCEE-675F72D135CC}" destId="{1C59582D-2AE9-4FEE-96D1-F47A25BD4377}" srcOrd="8" destOrd="0" presId="urn:microsoft.com/office/officeart/2018/2/layout/IconLabelList"/>
    <dgm:cxn modelId="{7E1EF90D-4C77-4151-A07B-F624B9433BF7}" type="presParOf" srcId="{1C59582D-2AE9-4FEE-96D1-F47A25BD4377}" destId="{D8BEBB7C-5F3E-4FB1-A2AB-F42AB4C9CEEB}" srcOrd="0" destOrd="0" presId="urn:microsoft.com/office/officeart/2018/2/layout/IconLabelList"/>
    <dgm:cxn modelId="{19B017D7-A5C3-49D0-B19C-FC35FB6803A1}" type="presParOf" srcId="{1C59582D-2AE9-4FEE-96D1-F47A25BD4377}" destId="{24628227-205E-4E5B-A8D2-1F4B4B68134C}" srcOrd="1" destOrd="0" presId="urn:microsoft.com/office/officeart/2018/2/layout/IconLabelList"/>
    <dgm:cxn modelId="{8A4A457B-9BA4-4AE5-9C53-B52ACE37ADC0}" type="presParOf" srcId="{1C59582D-2AE9-4FEE-96D1-F47A25BD4377}" destId="{D46628C4-C503-4268-BF6D-8EC77BE2CD6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D7FE2C-F1C0-4793-A2F5-DC5E7FA7A75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F342792-29C4-44F2-AD0E-F3EF4B4DDE02}">
      <dgm:prSet/>
      <dgm:spPr/>
      <dgm:t>
        <a:bodyPr/>
        <a:lstStyle/>
        <a:p>
          <a:pPr>
            <a:defRPr cap="all"/>
          </a:pPr>
          <a:r>
            <a:rPr lang="en-US"/>
            <a:t>During the pandemic lockdowns of 2020, I decided to inventory what I had.</a:t>
          </a:r>
        </a:p>
      </dgm:t>
    </dgm:pt>
    <dgm:pt modelId="{76C549A8-989B-44EE-B493-2A4527821A52}" type="parTrans" cxnId="{A1D87B93-1826-4A20-8CB8-94F4F0E92BD7}">
      <dgm:prSet/>
      <dgm:spPr/>
      <dgm:t>
        <a:bodyPr/>
        <a:lstStyle/>
        <a:p>
          <a:endParaRPr lang="en-US"/>
        </a:p>
      </dgm:t>
    </dgm:pt>
    <dgm:pt modelId="{9D122944-B162-425B-9DD7-857E940B09F7}" type="sibTrans" cxnId="{A1D87B93-1826-4A20-8CB8-94F4F0E92BD7}">
      <dgm:prSet/>
      <dgm:spPr/>
      <dgm:t>
        <a:bodyPr/>
        <a:lstStyle/>
        <a:p>
          <a:endParaRPr lang="en-US"/>
        </a:p>
      </dgm:t>
    </dgm:pt>
    <dgm:pt modelId="{26ED7B56-EED0-4ED8-83CE-AAB5F5BED143}">
      <dgm:prSet/>
      <dgm:spPr/>
      <dgm:t>
        <a:bodyPr/>
        <a:lstStyle/>
        <a:p>
          <a:pPr>
            <a:defRPr cap="all"/>
          </a:pPr>
          <a:r>
            <a:rPr lang="en-US"/>
            <a:t>Took pictures, uploaded to Airtable database and created a rudimentary database.</a:t>
          </a:r>
        </a:p>
      </dgm:t>
    </dgm:pt>
    <dgm:pt modelId="{9F3E9F98-F024-4BD7-8FF8-19CD3B86BC7B}" type="parTrans" cxnId="{3B3E56EE-724E-4BB9-B136-A98A0068D369}">
      <dgm:prSet/>
      <dgm:spPr/>
      <dgm:t>
        <a:bodyPr/>
        <a:lstStyle/>
        <a:p>
          <a:endParaRPr lang="en-US"/>
        </a:p>
      </dgm:t>
    </dgm:pt>
    <dgm:pt modelId="{60B7E237-8455-4C33-8C28-73F44CBE3248}" type="sibTrans" cxnId="{3B3E56EE-724E-4BB9-B136-A98A0068D369}">
      <dgm:prSet/>
      <dgm:spPr/>
      <dgm:t>
        <a:bodyPr/>
        <a:lstStyle/>
        <a:p>
          <a:endParaRPr lang="en-US"/>
        </a:p>
      </dgm:t>
    </dgm:pt>
    <dgm:pt modelId="{3BDB76EF-2F13-4C13-8264-210CB5FBD7D4}">
      <dgm:prSet/>
      <dgm:spPr/>
      <dgm:t>
        <a:bodyPr/>
        <a:lstStyle/>
        <a:p>
          <a:pPr>
            <a:defRPr cap="all"/>
          </a:pPr>
          <a:r>
            <a:rPr lang="en-US"/>
            <a:t>Continued to buy and document magnets</a:t>
          </a:r>
        </a:p>
      </dgm:t>
    </dgm:pt>
    <dgm:pt modelId="{364C94A1-441F-47D6-89EA-6106BD7A9A94}" type="parTrans" cxnId="{D2DA51CB-30BF-404D-9C01-4F987B900E6B}">
      <dgm:prSet/>
      <dgm:spPr/>
      <dgm:t>
        <a:bodyPr/>
        <a:lstStyle/>
        <a:p>
          <a:endParaRPr lang="en-US"/>
        </a:p>
      </dgm:t>
    </dgm:pt>
    <dgm:pt modelId="{EDD8CBDA-6B98-439A-9E41-E24C50F826FA}" type="sibTrans" cxnId="{D2DA51CB-30BF-404D-9C01-4F987B900E6B}">
      <dgm:prSet/>
      <dgm:spPr/>
      <dgm:t>
        <a:bodyPr/>
        <a:lstStyle/>
        <a:p>
          <a:endParaRPr lang="en-US"/>
        </a:p>
      </dgm:t>
    </dgm:pt>
    <dgm:pt modelId="{1811643D-93B8-45BF-87D2-30AE16C2EE3B}">
      <dgm:prSet/>
      <dgm:spPr/>
      <dgm:t>
        <a:bodyPr/>
        <a:lstStyle/>
        <a:p>
          <a:pPr>
            <a:defRPr cap="all"/>
          </a:pPr>
          <a:r>
            <a:rPr lang="en-US"/>
            <a:t>In Summer of 2023, cleaned up the database, and added more characteristics during annual cleaning.</a:t>
          </a:r>
        </a:p>
      </dgm:t>
    </dgm:pt>
    <dgm:pt modelId="{14AB4768-216C-46A6-845B-873546558320}" type="parTrans" cxnId="{4DB89DB2-A21A-4BE4-8231-2B15E640102C}">
      <dgm:prSet/>
      <dgm:spPr/>
      <dgm:t>
        <a:bodyPr/>
        <a:lstStyle/>
        <a:p>
          <a:endParaRPr lang="en-US"/>
        </a:p>
      </dgm:t>
    </dgm:pt>
    <dgm:pt modelId="{A52E5560-F2F6-4298-A8D1-73B9318BAAA2}" type="sibTrans" cxnId="{4DB89DB2-A21A-4BE4-8231-2B15E640102C}">
      <dgm:prSet/>
      <dgm:spPr/>
      <dgm:t>
        <a:bodyPr/>
        <a:lstStyle/>
        <a:p>
          <a:endParaRPr lang="en-US"/>
        </a:p>
      </dgm:t>
    </dgm:pt>
    <dgm:pt modelId="{AC04347C-AF8D-4AA2-A42C-BE5E18132DF7}" type="pres">
      <dgm:prSet presAssocID="{85D7FE2C-F1C0-4793-A2F5-DC5E7FA7A753}" presName="root" presStyleCnt="0">
        <dgm:presLayoutVars>
          <dgm:dir/>
          <dgm:resizeHandles val="exact"/>
        </dgm:presLayoutVars>
      </dgm:prSet>
      <dgm:spPr/>
    </dgm:pt>
    <dgm:pt modelId="{D8CB4FE7-53C4-4F23-A844-82778A3D3FD7}" type="pres">
      <dgm:prSet presAssocID="{FF342792-29C4-44F2-AD0E-F3EF4B4DDE02}" presName="compNode" presStyleCnt="0"/>
      <dgm:spPr/>
    </dgm:pt>
    <dgm:pt modelId="{6CC37245-4284-41FF-B859-DF3ACA7C070F}" type="pres">
      <dgm:prSet presAssocID="{FF342792-29C4-44F2-AD0E-F3EF4B4DDE02}" presName="iconBgRect" presStyleLbl="bgShp" presStyleIdx="0" presStyleCnt="4"/>
      <dgm:spPr/>
    </dgm:pt>
    <dgm:pt modelId="{19D99E30-920E-476F-AF01-3B7990259401}" type="pres">
      <dgm:prSet presAssocID="{FF342792-29C4-44F2-AD0E-F3EF4B4DDE0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V"/>
        </a:ext>
      </dgm:extLst>
    </dgm:pt>
    <dgm:pt modelId="{70705460-76C4-4649-9047-8A2054A582CD}" type="pres">
      <dgm:prSet presAssocID="{FF342792-29C4-44F2-AD0E-F3EF4B4DDE02}" presName="spaceRect" presStyleCnt="0"/>
      <dgm:spPr/>
    </dgm:pt>
    <dgm:pt modelId="{829E394D-476C-48CE-A4E8-C7A2565C48A5}" type="pres">
      <dgm:prSet presAssocID="{FF342792-29C4-44F2-AD0E-F3EF4B4DDE02}" presName="textRect" presStyleLbl="revTx" presStyleIdx="0" presStyleCnt="4">
        <dgm:presLayoutVars>
          <dgm:chMax val="1"/>
          <dgm:chPref val="1"/>
        </dgm:presLayoutVars>
      </dgm:prSet>
      <dgm:spPr/>
    </dgm:pt>
    <dgm:pt modelId="{2E7AEEB2-5C01-4BD4-BCE4-8A2F577220FE}" type="pres">
      <dgm:prSet presAssocID="{9D122944-B162-425B-9DD7-857E940B09F7}" presName="sibTrans" presStyleCnt="0"/>
      <dgm:spPr/>
    </dgm:pt>
    <dgm:pt modelId="{605B4676-0B9C-4919-B2A1-402BF7A73EFF}" type="pres">
      <dgm:prSet presAssocID="{26ED7B56-EED0-4ED8-83CE-AAB5F5BED143}" presName="compNode" presStyleCnt="0"/>
      <dgm:spPr/>
    </dgm:pt>
    <dgm:pt modelId="{71DA0830-B59F-44B5-84C4-DCF9A9E210E2}" type="pres">
      <dgm:prSet presAssocID="{26ED7B56-EED0-4ED8-83CE-AAB5F5BED143}" presName="iconBgRect" presStyleLbl="bgShp" presStyleIdx="1" presStyleCnt="4"/>
      <dgm:spPr/>
    </dgm:pt>
    <dgm:pt modelId="{B61520EF-8B38-4085-AA36-5AC950C5A790}" type="pres">
      <dgm:prSet presAssocID="{26ED7B56-EED0-4ED8-83CE-AAB5F5BED14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sert scene"/>
        </a:ext>
      </dgm:extLst>
    </dgm:pt>
    <dgm:pt modelId="{B8C193A7-D812-4B9B-8B96-8787A333B9C5}" type="pres">
      <dgm:prSet presAssocID="{26ED7B56-EED0-4ED8-83CE-AAB5F5BED143}" presName="spaceRect" presStyleCnt="0"/>
      <dgm:spPr/>
    </dgm:pt>
    <dgm:pt modelId="{18875918-3249-4AD5-BC53-8937D3A382DC}" type="pres">
      <dgm:prSet presAssocID="{26ED7B56-EED0-4ED8-83CE-AAB5F5BED143}" presName="textRect" presStyleLbl="revTx" presStyleIdx="1" presStyleCnt="4">
        <dgm:presLayoutVars>
          <dgm:chMax val="1"/>
          <dgm:chPref val="1"/>
        </dgm:presLayoutVars>
      </dgm:prSet>
      <dgm:spPr/>
    </dgm:pt>
    <dgm:pt modelId="{E5C5F405-24D7-4AB4-8140-9FC8933FEEB1}" type="pres">
      <dgm:prSet presAssocID="{60B7E237-8455-4C33-8C28-73F44CBE3248}" presName="sibTrans" presStyleCnt="0"/>
      <dgm:spPr/>
    </dgm:pt>
    <dgm:pt modelId="{3D99B444-FA89-4C13-9A19-2EC397831066}" type="pres">
      <dgm:prSet presAssocID="{3BDB76EF-2F13-4C13-8264-210CB5FBD7D4}" presName="compNode" presStyleCnt="0"/>
      <dgm:spPr/>
    </dgm:pt>
    <dgm:pt modelId="{D6A663F8-10E8-4939-992A-5A0A36F3C01F}" type="pres">
      <dgm:prSet presAssocID="{3BDB76EF-2F13-4C13-8264-210CB5FBD7D4}" presName="iconBgRect" presStyleLbl="bgShp" presStyleIdx="2" presStyleCnt="4"/>
      <dgm:spPr/>
    </dgm:pt>
    <dgm:pt modelId="{70B76AB5-D30F-417C-85DF-1E21DD3188A2}" type="pres">
      <dgm:prSet presAssocID="{3BDB76EF-2F13-4C13-8264-210CB5FBD7D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0F4727A9-C196-43D8-B4A3-CA750089305A}" type="pres">
      <dgm:prSet presAssocID="{3BDB76EF-2F13-4C13-8264-210CB5FBD7D4}" presName="spaceRect" presStyleCnt="0"/>
      <dgm:spPr/>
    </dgm:pt>
    <dgm:pt modelId="{93C991B7-DBAC-41BE-A378-5538071D34F4}" type="pres">
      <dgm:prSet presAssocID="{3BDB76EF-2F13-4C13-8264-210CB5FBD7D4}" presName="textRect" presStyleLbl="revTx" presStyleIdx="2" presStyleCnt="4">
        <dgm:presLayoutVars>
          <dgm:chMax val="1"/>
          <dgm:chPref val="1"/>
        </dgm:presLayoutVars>
      </dgm:prSet>
      <dgm:spPr/>
    </dgm:pt>
    <dgm:pt modelId="{15CCB275-F30F-4500-8285-3F98CA51B30A}" type="pres">
      <dgm:prSet presAssocID="{EDD8CBDA-6B98-439A-9E41-E24C50F826FA}" presName="sibTrans" presStyleCnt="0"/>
      <dgm:spPr/>
    </dgm:pt>
    <dgm:pt modelId="{50D7BA66-6A40-4C30-BFB0-5473DF75004E}" type="pres">
      <dgm:prSet presAssocID="{1811643D-93B8-45BF-87D2-30AE16C2EE3B}" presName="compNode" presStyleCnt="0"/>
      <dgm:spPr/>
    </dgm:pt>
    <dgm:pt modelId="{859D2013-2624-4403-9D2D-D9CC2B6FCCEC}" type="pres">
      <dgm:prSet presAssocID="{1811643D-93B8-45BF-87D2-30AE16C2EE3B}" presName="iconBgRect" presStyleLbl="bgShp" presStyleIdx="3" presStyleCnt="4"/>
      <dgm:spPr/>
    </dgm:pt>
    <dgm:pt modelId="{4D04979F-BAF7-4323-8C33-112BA160F5A8}" type="pres">
      <dgm:prSet presAssocID="{1811643D-93B8-45BF-87D2-30AE16C2EE3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07E073BF-006F-43B1-92B9-E52217C0E1A7}" type="pres">
      <dgm:prSet presAssocID="{1811643D-93B8-45BF-87D2-30AE16C2EE3B}" presName="spaceRect" presStyleCnt="0"/>
      <dgm:spPr/>
    </dgm:pt>
    <dgm:pt modelId="{8E8EFB76-622B-4E12-80EE-CF7CDF6C8D41}" type="pres">
      <dgm:prSet presAssocID="{1811643D-93B8-45BF-87D2-30AE16C2EE3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C19D014-9301-4FEA-8E95-1238568BBCEE}" type="presOf" srcId="{1811643D-93B8-45BF-87D2-30AE16C2EE3B}" destId="{8E8EFB76-622B-4E12-80EE-CF7CDF6C8D41}" srcOrd="0" destOrd="0" presId="urn:microsoft.com/office/officeart/2018/5/layout/IconCircleLabelList"/>
    <dgm:cxn modelId="{E5F06223-427D-4E6E-BD38-34E2FC7F0280}" type="presOf" srcId="{FF342792-29C4-44F2-AD0E-F3EF4B4DDE02}" destId="{829E394D-476C-48CE-A4E8-C7A2565C48A5}" srcOrd="0" destOrd="0" presId="urn:microsoft.com/office/officeart/2018/5/layout/IconCircleLabelList"/>
    <dgm:cxn modelId="{FC30BF2A-E348-4D8E-B1BA-B7349373BD10}" type="presOf" srcId="{26ED7B56-EED0-4ED8-83CE-AAB5F5BED143}" destId="{18875918-3249-4AD5-BC53-8937D3A382DC}" srcOrd="0" destOrd="0" presId="urn:microsoft.com/office/officeart/2018/5/layout/IconCircleLabelList"/>
    <dgm:cxn modelId="{5216293E-7C1F-4C45-9E22-0A5CB9A9723C}" type="presOf" srcId="{3BDB76EF-2F13-4C13-8264-210CB5FBD7D4}" destId="{93C991B7-DBAC-41BE-A378-5538071D34F4}" srcOrd="0" destOrd="0" presId="urn:microsoft.com/office/officeart/2018/5/layout/IconCircleLabelList"/>
    <dgm:cxn modelId="{A1D87B93-1826-4A20-8CB8-94F4F0E92BD7}" srcId="{85D7FE2C-F1C0-4793-A2F5-DC5E7FA7A753}" destId="{FF342792-29C4-44F2-AD0E-F3EF4B4DDE02}" srcOrd="0" destOrd="0" parTransId="{76C549A8-989B-44EE-B493-2A4527821A52}" sibTransId="{9D122944-B162-425B-9DD7-857E940B09F7}"/>
    <dgm:cxn modelId="{4DB89DB2-A21A-4BE4-8231-2B15E640102C}" srcId="{85D7FE2C-F1C0-4793-A2F5-DC5E7FA7A753}" destId="{1811643D-93B8-45BF-87D2-30AE16C2EE3B}" srcOrd="3" destOrd="0" parTransId="{14AB4768-216C-46A6-845B-873546558320}" sibTransId="{A52E5560-F2F6-4298-A8D1-73B9318BAAA2}"/>
    <dgm:cxn modelId="{D2DA51CB-30BF-404D-9C01-4F987B900E6B}" srcId="{85D7FE2C-F1C0-4793-A2F5-DC5E7FA7A753}" destId="{3BDB76EF-2F13-4C13-8264-210CB5FBD7D4}" srcOrd="2" destOrd="0" parTransId="{364C94A1-441F-47D6-89EA-6106BD7A9A94}" sibTransId="{EDD8CBDA-6B98-439A-9E41-E24C50F826FA}"/>
    <dgm:cxn modelId="{2B4A42E2-1B18-4950-AF23-DF3A7459777E}" type="presOf" srcId="{85D7FE2C-F1C0-4793-A2F5-DC5E7FA7A753}" destId="{AC04347C-AF8D-4AA2-A42C-BE5E18132DF7}" srcOrd="0" destOrd="0" presId="urn:microsoft.com/office/officeart/2018/5/layout/IconCircleLabelList"/>
    <dgm:cxn modelId="{3B3E56EE-724E-4BB9-B136-A98A0068D369}" srcId="{85D7FE2C-F1C0-4793-A2F5-DC5E7FA7A753}" destId="{26ED7B56-EED0-4ED8-83CE-AAB5F5BED143}" srcOrd="1" destOrd="0" parTransId="{9F3E9F98-F024-4BD7-8FF8-19CD3B86BC7B}" sibTransId="{60B7E237-8455-4C33-8C28-73F44CBE3248}"/>
    <dgm:cxn modelId="{47C594DA-DEAA-4C44-8994-DAD0AEA7B6CA}" type="presParOf" srcId="{AC04347C-AF8D-4AA2-A42C-BE5E18132DF7}" destId="{D8CB4FE7-53C4-4F23-A844-82778A3D3FD7}" srcOrd="0" destOrd="0" presId="urn:microsoft.com/office/officeart/2018/5/layout/IconCircleLabelList"/>
    <dgm:cxn modelId="{B39D0C68-3FD3-4CDF-9726-D284DA4742FE}" type="presParOf" srcId="{D8CB4FE7-53C4-4F23-A844-82778A3D3FD7}" destId="{6CC37245-4284-41FF-B859-DF3ACA7C070F}" srcOrd="0" destOrd="0" presId="urn:microsoft.com/office/officeart/2018/5/layout/IconCircleLabelList"/>
    <dgm:cxn modelId="{A9510136-4A0D-4C88-B29D-6A5506BF7312}" type="presParOf" srcId="{D8CB4FE7-53C4-4F23-A844-82778A3D3FD7}" destId="{19D99E30-920E-476F-AF01-3B7990259401}" srcOrd="1" destOrd="0" presId="urn:microsoft.com/office/officeart/2018/5/layout/IconCircleLabelList"/>
    <dgm:cxn modelId="{A59325C3-47AF-48B4-AA09-181E7FF0577D}" type="presParOf" srcId="{D8CB4FE7-53C4-4F23-A844-82778A3D3FD7}" destId="{70705460-76C4-4649-9047-8A2054A582CD}" srcOrd="2" destOrd="0" presId="urn:microsoft.com/office/officeart/2018/5/layout/IconCircleLabelList"/>
    <dgm:cxn modelId="{E90537BE-4AC8-4B0C-A477-041F4757B8FA}" type="presParOf" srcId="{D8CB4FE7-53C4-4F23-A844-82778A3D3FD7}" destId="{829E394D-476C-48CE-A4E8-C7A2565C48A5}" srcOrd="3" destOrd="0" presId="urn:microsoft.com/office/officeart/2018/5/layout/IconCircleLabelList"/>
    <dgm:cxn modelId="{C58F16E1-95D5-42F2-96B8-6AEA7681A2A2}" type="presParOf" srcId="{AC04347C-AF8D-4AA2-A42C-BE5E18132DF7}" destId="{2E7AEEB2-5C01-4BD4-BCE4-8A2F577220FE}" srcOrd="1" destOrd="0" presId="urn:microsoft.com/office/officeart/2018/5/layout/IconCircleLabelList"/>
    <dgm:cxn modelId="{E2DC2EE1-4057-4E47-9F5E-6FFC9DFAE970}" type="presParOf" srcId="{AC04347C-AF8D-4AA2-A42C-BE5E18132DF7}" destId="{605B4676-0B9C-4919-B2A1-402BF7A73EFF}" srcOrd="2" destOrd="0" presId="urn:microsoft.com/office/officeart/2018/5/layout/IconCircleLabelList"/>
    <dgm:cxn modelId="{A6F27E3E-A62D-4512-B072-8C56CA13FCDD}" type="presParOf" srcId="{605B4676-0B9C-4919-B2A1-402BF7A73EFF}" destId="{71DA0830-B59F-44B5-84C4-DCF9A9E210E2}" srcOrd="0" destOrd="0" presId="urn:microsoft.com/office/officeart/2018/5/layout/IconCircleLabelList"/>
    <dgm:cxn modelId="{25EB039D-E377-4DD5-B5B3-69C163A19B00}" type="presParOf" srcId="{605B4676-0B9C-4919-B2A1-402BF7A73EFF}" destId="{B61520EF-8B38-4085-AA36-5AC950C5A790}" srcOrd="1" destOrd="0" presId="urn:microsoft.com/office/officeart/2018/5/layout/IconCircleLabelList"/>
    <dgm:cxn modelId="{C6409504-D696-459C-933C-4CEB471B8463}" type="presParOf" srcId="{605B4676-0B9C-4919-B2A1-402BF7A73EFF}" destId="{B8C193A7-D812-4B9B-8B96-8787A333B9C5}" srcOrd="2" destOrd="0" presId="urn:microsoft.com/office/officeart/2018/5/layout/IconCircleLabelList"/>
    <dgm:cxn modelId="{F9863EB7-16E9-4E93-A2D7-9B2617C49BF2}" type="presParOf" srcId="{605B4676-0B9C-4919-B2A1-402BF7A73EFF}" destId="{18875918-3249-4AD5-BC53-8937D3A382DC}" srcOrd="3" destOrd="0" presId="urn:microsoft.com/office/officeart/2018/5/layout/IconCircleLabelList"/>
    <dgm:cxn modelId="{802AE4B9-9D6F-4CC0-84D8-E48A3DC55C11}" type="presParOf" srcId="{AC04347C-AF8D-4AA2-A42C-BE5E18132DF7}" destId="{E5C5F405-24D7-4AB4-8140-9FC8933FEEB1}" srcOrd="3" destOrd="0" presId="urn:microsoft.com/office/officeart/2018/5/layout/IconCircleLabelList"/>
    <dgm:cxn modelId="{231D29EE-DFCD-407B-931E-C0EFBBDF5E29}" type="presParOf" srcId="{AC04347C-AF8D-4AA2-A42C-BE5E18132DF7}" destId="{3D99B444-FA89-4C13-9A19-2EC397831066}" srcOrd="4" destOrd="0" presId="urn:microsoft.com/office/officeart/2018/5/layout/IconCircleLabelList"/>
    <dgm:cxn modelId="{DE148A3D-58A9-49CA-AFAD-A4783F19A4B6}" type="presParOf" srcId="{3D99B444-FA89-4C13-9A19-2EC397831066}" destId="{D6A663F8-10E8-4939-992A-5A0A36F3C01F}" srcOrd="0" destOrd="0" presId="urn:microsoft.com/office/officeart/2018/5/layout/IconCircleLabelList"/>
    <dgm:cxn modelId="{8622178F-6C34-4FDD-A8D2-08A0ACA2C170}" type="presParOf" srcId="{3D99B444-FA89-4C13-9A19-2EC397831066}" destId="{70B76AB5-D30F-417C-85DF-1E21DD3188A2}" srcOrd="1" destOrd="0" presId="urn:microsoft.com/office/officeart/2018/5/layout/IconCircleLabelList"/>
    <dgm:cxn modelId="{9195139F-386B-46BD-B798-96D86494CB86}" type="presParOf" srcId="{3D99B444-FA89-4C13-9A19-2EC397831066}" destId="{0F4727A9-C196-43D8-B4A3-CA750089305A}" srcOrd="2" destOrd="0" presId="urn:microsoft.com/office/officeart/2018/5/layout/IconCircleLabelList"/>
    <dgm:cxn modelId="{8E261F30-B949-4D99-B186-1F3958184546}" type="presParOf" srcId="{3D99B444-FA89-4C13-9A19-2EC397831066}" destId="{93C991B7-DBAC-41BE-A378-5538071D34F4}" srcOrd="3" destOrd="0" presId="urn:microsoft.com/office/officeart/2018/5/layout/IconCircleLabelList"/>
    <dgm:cxn modelId="{CD9D29DD-4A8D-4E8E-8B30-A2E835C60B20}" type="presParOf" srcId="{AC04347C-AF8D-4AA2-A42C-BE5E18132DF7}" destId="{15CCB275-F30F-4500-8285-3F98CA51B30A}" srcOrd="5" destOrd="0" presId="urn:microsoft.com/office/officeart/2018/5/layout/IconCircleLabelList"/>
    <dgm:cxn modelId="{9FED2FC1-F894-4B0F-9F56-0DFE806A6304}" type="presParOf" srcId="{AC04347C-AF8D-4AA2-A42C-BE5E18132DF7}" destId="{50D7BA66-6A40-4C30-BFB0-5473DF75004E}" srcOrd="6" destOrd="0" presId="urn:microsoft.com/office/officeart/2018/5/layout/IconCircleLabelList"/>
    <dgm:cxn modelId="{1795650F-60BE-46A7-B21D-0DF770919C33}" type="presParOf" srcId="{50D7BA66-6A40-4C30-BFB0-5473DF75004E}" destId="{859D2013-2624-4403-9D2D-D9CC2B6FCCEC}" srcOrd="0" destOrd="0" presId="urn:microsoft.com/office/officeart/2018/5/layout/IconCircleLabelList"/>
    <dgm:cxn modelId="{27411534-E6E0-4EB4-A084-C3EB4E8BB53F}" type="presParOf" srcId="{50D7BA66-6A40-4C30-BFB0-5473DF75004E}" destId="{4D04979F-BAF7-4323-8C33-112BA160F5A8}" srcOrd="1" destOrd="0" presId="urn:microsoft.com/office/officeart/2018/5/layout/IconCircleLabelList"/>
    <dgm:cxn modelId="{C71182B8-A2D6-42AF-BF42-7F1D5B2E2FA3}" type="presParOf" srcId="{50D7BA66-6A40-4C30-BFB0-5473DF75004E}" destId="{07E073BF-006F-43B1-92B9-E52217C0E1A7}" srcOrd="2" destOrd="0" presId="urn:microsoft.com/office/officeart/2018/5/layout/IconCircleLabelList"/>
    <dgm:cxn modelId="{94C7DE7B-F49F-4B80-8F9D-74AE3B4CB4EF}" type="presParOf" srcId="{50D7BA66-6A40-4C30-BFB0-5473DF75004E}" destId="{8E8EFB76-622B-4E12-80EE-CF7CDF6C8D4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1FCDC1A-1092-4188-AFB6-0952D0BE27C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E4095FF-69D0-4A38-9419-B1719326A6C1}">
      <dgm:prSet/>
      <dgm:spPr/>
      <dgm:t>
        <a:bodyPr/>
        <a:lstStyle/>
        <a:p>
          <a:r>
            <a:rPr lang="en-US"/>
            <a:t>Download to excel</a:t>
          </a:r>
        </a:p>
      </dgm:t>
    </dgm:pt>
    <dgm:pt modelId="{7D2523F8-8AB0-4160-AC2A-057A7A3C9D59}" type="parTrans" cxnId="{FECAF59C-859B-43C8-AE13-09E3A05E838A}">
      <dgm:prSet/>
      <dgm:spPr/>
      <dgm:t>
        <a:bodyPr/>
        <a:lstStyle/>
        <a:p>
          <a:endParaRPr lang="en-US"/>
        </a:p>
      </dgm:t>
    </dgm:pt>
    <dgm:pt modelId="{A55A5D03-52B9-4E01-8C9B-AE79F76C0E8F}" type="sibTrans" cxnId="{FECAF59C-859B-43C8-AE13-09E3A05E838A}">
      <dgm:prSet/>
      <dgm:spPr/>
      <dgm:t>
        <a:bodyPr/>
        <a:lstStyle/>
        <a:p>
          <a:endParaRPr lang="en-US"/>
        </a:p>
      </dgm:t>
    </dgm:pt>
    <dgm:pt modelId="{5EF4C6D3-9E44-457B-AAA8-A9A61978C03A}">
      <dgm:prSet/>
      <dgm:spPr/>
      <dgm:t>
        <a:bodyPr/>
        <a:lstStyle/>
        <a:p>
          <a:r>
            <a:rPr lang="en-US"/>
            <a:t>Cleaned data checking columns, descriptions, and other items</a:t>
          </a:r>
        </a:p>
      </dgm:t>
    </dgm:pt>
    <dgm:pt modelId="{5966E190-4012-47EA-88A5-D9EBAFAFC62F}" type="parTrans" cxnId="{D3997971-F391-4A2F-A4BD-22C444B8E12A}">
      <dgm:prSet/>
      <dgm:spPr/>
      <dgm:t>
        <a:bodyPr/>
        <a:lstStyle/>
        <a:p>
          <a:endParaRPr lang="en-US"/>
        </a:p>
      </dgm:t>
    </dgm:pt>
    <dgm:pt modelId="{9F7AFAA9-9AC6-4DB8-A1F6-967100FE69E8}" type="sibTrans" cxnId="{D3997971-F391-4A2F-A4BD-22C444B8E12A}">
      <dgm:prSet/>
      <dgm:spPr/>
      <dgm:t>
        <a:bodyPr/>
        <a:lstStyle/>
        <a:p>
          <a:endParaRPr lang="en-US"/>
        </a:p>
      </dgm:t>
    </dgm:pt>
    <dgm:pt modelId="{D0379AD8-6BF7-43C8-8459-45B5E9BEE220}">
      <dgm:prSet/>
      <dgm:spPr/>
      <dgm:t>
        <a:bodyPr/>
        <a:lstStyle/>
        <a:p>
          <a:r>
            <a:rPr lang="en-US"/>
            <a:t>Merged some columns with redundant information</a:t>
          </a:r>
        </a:p>
      </dgm:t>
    </dgm:pt>
    <dgm:pt modelId="{E1F238E3-1297-4862-BFB9-BDE8D3AB203F}" type="parTrans" cxnId="{256C98A9-0FC1-46AB-858D-56DB4E6E7BA3}">
      <dgm:prSet/>
      <dgm:spPr/>
      <dgm:t>
        <a:bodyPr/>
        <a:lstStyle/>
        <a:p>
          <a:endParaRPr lang="en-US"/>
        </a:p>
      </dgm:t>
    </dgm:pt>
    <dgm:pt modelId="{58797ED1-5812-44AA-8B8D-BA9CC1068C3D}" type="sibTrans" cxnId="{256C98A9-0FC1-46AB-858D-56DB4E6E7BA3}">
      <dgm:prSet/>
      <dgm:spPr/>
      <dgm:t>
        <a:bodyPr/>
        <a:lstStyle/>
        <a:p>
          <a:endParaRPr lang="en-US"/>
        </a:p>
      </dgm:t>
    </dgm:pt>
    <dgm:pt modelId="{87861EC7-6D6A-461E-AC4E-C567AC7B31CE}">
      <dgm:prSet/>
      <dgm:spPr/>
      <dgm:t>
        <a:bodyPr/>
        <a:lstStyle/>
        <a:p>
          <a:r>
            <a:rPr lang="en-US"/>
            <a:t>Used excel functions, pivot tables, filters, and graphs for data</a:t>
          </a:r>
        </a:p>
      </dgm:t>
    </dgm:pt>
    <dgm:pt modelId="{DCB4061E-E907-4946-BA69-11D5C82A464E}" type="parTrans" cxnId="{B515B8ED-9476-4246-824E-985BD3C766E8}">
      <dgm:prSet/>
      <dgm:spPr/>
      <dgm:t>
        <a:bodyPr/>
        <a:lstStyle/>
        <a:p>
          <a:endParaRPr lang="en-US"/>
        </a:p>
      </dgm:t>
    </dgm:pt>
    <dgm:pt modelId="{DE56A39C-3176-4B71-BC6F-C064B0031B60}" type="sibTrans" cxnId="{B515B8ED-9476-4246-824E-985BD3C766E8}">
      <dgm:prSet/>
      <dgm:spPr/>
      <dgm:t>
        <a:bodyPr/>
        <a:lstStyle/>
        <a:p>
          <a:endParaRPr lang="en-US"/>
        </a:p>
      </dgm:t>
    </dgm:pt>
    <dgm:pt modelId="{81A6ED8D-B106-4D67-800E-4E3490325206}">
      <dgm:prSet/>
      <dgm:spPr/>
      <dgm:t>
        <a:bodyPr/>
        <a:lstStyle/>
        <a:p>
          <a:r>
            <a:rPr lang="en-US"/>
            <a:t>Used google for location milage, Removebg to cleanup pictures, powerpoint for presentation</a:t>
          </a:r>
        </a:p>
      </dgm:t>
    </dgm:pt>
    <dgm:pt modelId="{A0C255D7-C4B0-4948-818A-9BDF50A282AE}" type="parTrans" cxnId="{61A20DCF-3044-4208-B798-92FEAABBDA5E}">
      <dgm:prSet/>
      <dgm:spPr/>
      <dgm:t>
        <a:bodyPr/>
        <a:lstStyle/>
        <a:p>
          <a:endParaRPr lang="en-US"/>
        </a:p>
      </dgm:t>
    </dgm:pt>
    <dgm:pt modelId="{C5D6D047-B0B1-49D4-A259-658ECF010D24}" type="sibTrans" cxnId="{61A20DCF-3044-4208-B798-92FEAABBDA5E}">
      <dgm:prSet/>
      <dgm:spPr/>
      <dgm:t>
        <a:bodyPr/>
        <a:lstStyle/>
        <a:p>
          <a:endParaRPr lang="en-US"/>
        </a:p>
      </dgm:t>
    </dgm:pt>
    <dgm:pt modelId="{FCD586E0-C869-499D-B97C-EC8AED8D8FD9}" type="pres">
      <dgm:prSet presAssocID="{81FCDC1A-1092-4188-AFB6-0952D0BE27C9}" presName="root" presStyleCnt="0">
        <dgm:presLayoutVars>
          <dgm:dir/>
          <dgm:resizeHandles val="exact"/>
        </dgm:presLayoutVars>
      </dgm:prSet>
      <dgm:spPr/>
    </dgm:pt>
    <dgm:pt modelId="{757CBB94-F7F2-4B4C-87E6-412B402A8651}" type="pres">
      <dgm:prSet presAssocID="{DE4095FF-69D0-4A38-9419-B1719326A6C1}" presName="compNode" presStyleCnt="0"/>
      <dgm:spPr/>
    </dgm:pt>
    <dgm:pt modelId="{788141AF-92B0-4D34-A58E-5FA29E6DD522}" type="pres">
      <dgm:prSet presAssocID="{DE4095FF-69D0-4A38-9419-B1719326A6C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"/>
        </a:ext>
      </dgm:extLst>
    </dgm:pt>
    <dgm:pt modelId="{8AB26555-506C-4501-8C9B-F2E84A3EB105}" type="pres">
      <dgm:prSet presAssocID="{DE4095FF-69D0-4A38-9419-B1719326A6C1}" presName="spaceRect" presStyleCnt="0"/>
      <dgm:spPr/>
    </dgm:pt>
    <dgm:pt modelId="{832632EB-C114-4E8F-82CA-5793E909287D}" type="pres">
      <dgm:prSet presAssocID="{DE4095FF-69D0-4A38-9419-B1719326A6C1}" presName="textRect" presStyleLbl="revTx" presStyleIdx="0" presStyleCnt="5">
        <dgm:presLayoutVars>
          <dgm:chMax val="1"/>
          <dgm:chPref val="1"/>
        </dgm:presLayoutVars>
      </dgm:prSet>
      <dgm:spPr/>
    </dgm:pt>
    <dgm:pt modelId="{AC7DDC53-D014-4C81-8390-C8229AAE6A96}" type="pres">
      <dgm:prSet presAssocID="{A55A5D03-52B9-4E01-8C9B-AE79F76C0E8F}" presName="sibTrans" presStyleCnt="0"/>
      <dgm:spPr/>
    </dgm:pt>
    <dgm:pt modelId="{07804771-5904-4D88-BDBB-8175D1368B44}" type="pres">
      <dgm:prSet presAssocID="{5EF4C6D3-9E44-457B-AAA8-A9A61978C03A}" presName="compNode" presStyleCnt="0"/>
      <dgm:spPr/>
    </dgm:pt>
    <dgm:pt modelId="{BC236F00-9E38-4B85-858B-0031F0B1A07C}" type="pres">
      <dgm:prSet presAssocID="{5EF4C6D3-9E44-457B-AAA8-A9A61978C03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A2F9D5D6-C5D3-4533-ABEE-FAE4FA6A9B6F}" type="pres">
      <dgm:prSet presAssocID="{5EF4C6D3-9E44-457B-AAA8-A9A61978C03A}" presName="spaceRect" presStyleCnt="0"/>
      <dgm:spPr/>
    </dgm:pt>
    <dgm:pt modelId="{B966D768-654D-4757-B442-3AB01381A20F}" type="pres">
      <dgm:prSet presAssocID="{5EF4C6D3-9E44-457B-AAA8-A9A61978C03A}" presName="textRect" presStyleLbl="revTx" presStyleIdx="1" presStyleCnt="5">
        <dgm:presLayoutVars>
          <dgm:chMax val="1"/>
          <dgm:chPref val="1"/>
        </dgm:presLayoutVars>
      </dgm:prSet>
      <dgm:spPr/>
    </dgm:pt>
    <dgm:pt modelId="{16DAF59C-CA2A-4DF0-97A8-B8CC8A23E002}" type="pres">
      <dgm:prSet presAssocID="{9F7AFAA9-9AC6-4DB8-A1F6-967100FE69E8}" presName="sibTrans" presStyleCnt="0"/>
      <dgm:spPr/>
    </dgm:pt>
    <dgm:pt modelId="{91A18AE1-EFC4-45ED-B737-30381DC47312}" type="pres">
      <dgm:prSet presAssocID="{D0379AD8-6BF7-43C8-8459-45B5E9BEE220}" presName="compNode" presStyleCnt="0"/>
      <dgm:spPr/>
    </dgm:pt>
    <dgm:pt modelId="{A63FD412-3C6F-434E-924B-9D8AF6CD49C3}" type="pres">
      <dgm:prSet presAssocID="{D0379AD8-6BF7-43C8-8459-45B5E9BEE22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DE02D528-4A14-4D71-879C-9F3A396F4BC1}" type="pres">
      <dgm:prSet presAssocID="{D0379AD8-6BF7-43C8-8459-45B5E9BEE220}" presName="spaceRect" presStyleCnt="0"/>
      <dgm:spPr/>
    </dgm:pt>
    <dgm:pt modelId="{DC167467-D294-4266-A341-807DB6AA5544}" type="pres">
      <dgm:prSet presAssocID="{D0379AD8-6BF7-43C8-8459-45B5E9BEE220}" presName="textRect" presStyleLbl="revTx" presStyleIdx="2" presStyleCnt="5">
        <dgm:presLayoutVars>
          <dgm:chMax val="1"/>
          <dgm:chPref val="1"/>
        </dgm:presLayoutVars>
      </dgm:prSet>
      <dgm:spPr/>
    </dgm:pt>
    <dgm:pt modelId="{756D71CB-289C-4407-865F-306186BA1EA1}" type="pres">
      <dgm:prSet presAssocID="{58797ED1-5812-44AA-8B8D-BA9CC1068C3D}" presName="sibTrans" presStyleCnt="0"/>
      <dgm:spPr/>
    </dgm:pt>
    <dgm:pt modelId="{C037878E-EA32-4984-80ED-E66A409F9E0B}" type="pres">
      <dgm:prSet presAssocID="{87861EC7-6D6A-461E-AC4E-C567AC7B31CE}" presName="compNode" presStyleCnt="0"/>
      <dgm:spPr/>
    </dgm:pt>
    <dgm:pt modelId="{CFBB11ED-A4C5-4B4A-BDA7-24322E19524B}" type="pres">
      <dgm:prSet presAssocID="{87861EC7-6D6A-461E-AC4E-C567AC7B31C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C0090738-7382-4C61-B330-03BB7CA933AA}" type="pres">
      <dgm:prSet presAssocID="{87861EC7-6D6A-461E-AC4E-C567AC7B31CE}" presName="spaceRect" presStyleCnt="0"/>
      <dgm:spPr/>
    </dgm:pt>
    <dgm:pt modelId="{DF152CDC-051F-43F3-9CE7-69D0A1222EE6}" type="pres">
      <dgm:prSet presAssocID="{87861EC7-6D6A-461E-AC4E-C567AC7B31CE}" presName="textRect" presStyleLbl="revTx" presStyleIdx="3" presStyleCnt="5">
        <dgm:presLayoutVars>
          <dgm:chMax val="1"/>
          <dgm:chPref val="1"/>
        </dgm:presLayoutVars>
      </dgm:prSet>
      <dgm:spPr/>
    </dgm:pt>
    <dgm:pt modelId="{A84B5254-B36D-40D5-9D1E-D1A723D558A3}" type="pres">
      <dgm:prSet presAssocID="{DE56A39C-3176-4B71-BC6F-C064B0031B60}" presName="sibTrans" presStyleCnt="0"/>
      <dgm:spPr/>
    </dgm:pt>
    <dgm:pt modelId="{A40FE2EF-AC4F-4C27-B3AE-0563FF5BFEBA}" type="pres">
      <dgm:prSet presAssocID="{81A6ED8D-B106-4D67-800E-4E3490325206}" presName="compNode" presStyleCnt="0"/>
      <dgm:spPr/>
    </dgm:pt>
    <dgm:pt modelId="{68097B89-C65D-4B51-9941-CE9F71B2FA7C}" type="pres">
      <dgm:prSet presAssocID="{81A6ED8D-B106-4D67-800E-4E349032520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8056AB3-2F46-413F-B683-620E854C3676}" type="pres">
      <dgm:prSet presAssocID="{81A6ED8D-B106-4D67-800E-4E3490325206}" presName="spaceRect" presStyleCnt="0"/>
      <dgm:spPr/>
    </dgm:pt>
    <dgm:pt modelId="{9072CB24-9031-4152-8307-5BF2E51F7309}" type="pres">
      <dgm:prSet presAssocID="{81A6ED8D-B106-4D67-800E-4E3490325206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E2B56964-683C-4000-8FE7-AD99BB87F975}" type="presOf" srcId="{81A6ED8D-B106-4D67-800E-4E3490325206}" destId="{9072CB24-9031-4152-8307-5BF2E51F7309}" srcOrd="0" destOrd="0" presId="urn:microsoft.com/office/officeart/2018/2/layout/IconLabelList"/>
    <dgm:cxn modelId="{D3997971-F391-4A2F-A4BD-22C444B8E12A}" srcId="{81FCDC1A-1092-4188-AFB6-0952D0BE27C9}" destId="{5EF4C6D3-9E44-457B-AAA8-A9A61978C03A}" srcOrd="1" destOrd="0" parTransId="{5966E190-4012-47EA-88A5-D9EBAFAFC62F}" sibTransId="{9F7AFAA9-9AC6-4DB8-A1F6-967100FE69E8}"/>
    <dgm:cxn modelId="{65499A74-BC89-46EC-B99B-614C572E30A0}" type="presOf" srcId="{87861EC7-6D6A-461E-AC4E-C567AC7B31CE}" destId="{DF152CDC-051F-43F3-9CE7-69D0A1222EE6}" srcOrd="0" destOrd="0" presId="urn:microsoft.com/office/officeart/2018/2/layout/IconLabelList"/>
    <dgm:cxn modelId="{775B2884-AAFA-4B18-8F9E-E31AAC6DD8F2}" type="presOf" srcId="{D0379AD8-6BF7-43C8-8459-45B5E9BEE220}" destId="{DC167467-D294-4266-A341-807DB6AA5544}" srcOrd="0" destOrd="0" presId="urn:microsoft.com/office/officeart/2018/2/layout/IconLabelList"/>
    <dgm:cxn modelId="{6ECCAB8F-1AF1-473E-B123-DD277FEE6253}" type="presOf" srcId="{81FCDC1A-1092-4188-AFB6-0952D0BE27C9}" destId="{FCD586E0-C869-499D-B97C-EC8AED8D8FD9}" srcOrd="0" destOrd="0" presId="urn:microsoft.com/office/officeart/2018/2/layout/IconLabelList"/>
    <dgm:cxn modelId="{3312A091-A506-49D2-B59E-45E598E7916C}" type="presOf" srcId="{5EF4C6D3-9E44-457B-AAA8-A9A61978C03A}" destId="{B966D768-654D-4757-B442-3AB01381A20F}" srcOrd="0" destOrd="0" presId="urn:microsoft.com/office/officeart/2018/2/layout/IconLabelList"/>
    <dgm:cxn modelId="{FECAF59C-859B-43C8-AE13-09E3A05E838A}" srcId="{81FCDC1A-1092-4188-AFB6-0952D0BE27C9}" destId="{DE4095FF-69D0-4A38-9419-B1719326A6C1}" srcOrd="0" destOrd="0" parTransId="{7D2523F8-8AB0-4160-AC2A-057A7A3C9D59}" sibTransId="{A55A5D03-52B9-4E01-8C9B-AE79F76C0E8F}"/>
    <dgm:cxn modelId="{256C98A9-0FC1-46AB-858D-56DB4E6E7BA3}" srcId="{81FCDC1A-1092-4188-AFB6-0952D0BE27C9}" destId="{D0379AD8-6BF7-43C8-8459-45B5E9BEE220}" srcOrd="2" destOrd="0" parTransId="{E1F238E3-1297-4862-BFB9-BDE8D3AB203F}" sibTransId="{58797ED1-5812-44AA-8B8D-BA9CC1068C3D}"/>
    <dgm:cxn modelId="{2B2D4BB8-528A-4FD6-8531-89E47348E4A4}" type="presOf" srcId="{DE4095FF-69D0-4A38-9419-B1719326A6C1}" destId="{832632EB-C114-4E8F-82CA-5793E909287D}" srcOrd="0" destOrd="0" presId="urn:microsoft.com/office/officeart/2018/2/layout/IconLabelList"/>
    <dgm:cxn modelId="{61A20DCF-3044-4208-B798-92FEAABBDA5E}" srcId="{81FCDC1A-1092-4188-AFB6-0952D0BE27C9}" destId="{81A6ED8D-B106-4D67-800E-4E3490325206}" srcOrd="4" destOrd="0" parTransId="{A0C255D7-C4B0-4948-818A-9BDF50A282AE}" sibTransId="{C5D6D047-B0B1-49D4-A259-658ECF010D24}"/>
    <dgm:cxn modelId="{B515B8ED-9476-4246-824E-985BD3C766E8}" srcId="{81FCDC1A-1092-4188-AFB6-0952D0BE27C9}" destId="{87861EC7-6D6A-461E-AC4E-C567AC7B31CE}" srcOrd="3" destOrd="0" parTransId="{DCB4061E-E907-4946-BA69-11D5C82A464E}" sibTransId="{DE56A39C-3176-4B71-BC6F-C064B0031B60}"/>
    <dgm:cxn modelId="{3FB7F2B6-A44B-4D4D-B4A1-D870C6D25DC7}" type="presParOf" srcId="{FCD586E0-C869-499D-B97C-EC8AED8D8FD9}" destId="{757CBB94-F7F2-4B4C-87E6-412B402A8651}" srcOrd="0" destOrd="0" presId="urn:microsoft.com/office/officeart/2018/2/layout/IconLabelList"/>
    <dgm:cxn modelId="{6082FB50-7066-4417-A812-3BF3CEC6B912}" type="presParOf" srcId="{757CBB94-F7F2-4B4C-87E6-412B402A8651}" destId="{788141AF-92B0-4D34-A58E-5FA29E6DD522}" srcOrd="0" destOrd="0" presId="urn:microsoft.com/office/officeart/2018/2/layout/IconLabelList"/>
    <dgm:cxn modelId="{9EB385A4-DB95-42F8-B14F-F62A94E5A36D}" type="presParOf" srcId="{757CBB94-F7F2-4B4C-87E6-412B402A8651}" destId="{8AB26555-506C-4501-8C9B-F2E84A3EB105}" srcOrd="1" destOrd="0" presId="urn:microsoft.com/office/officeart/2018/2/layout/IconLabelList"/>
    <dgm:cxn modelId="{3020920D-D6C6-4088-839F-12914000DAC9}" type="presParOf" srcId="{757CBB94-F7F2-4B4C-87E6-412B402A8651}" destId="{832632EB-C114-4E8F-82CA-5793E909287D}" srcOrd="2" destOrd="0" presId="urn:microsoft.com/office/officeart/2018/2/layout/IconLabelList"/>
    <dgm:cxn modelId="{8E315E3F-871F-4FD2-B1A4-E3B17FC6C3D8}" type="presParOf" srcId="{FCD586E0-C869-499D-B97C-EC8AED8D8FD9}" destId="{AC7DDC53-D014-4C81-8390-C8229AAE6A96}" srcOrd="1" destOrd="0" presId="urn:microsoft.com/office/officeart/2018/2/layout/IconLabelList"/>
    <dgm:cxn modelId="{50F25E8E-3118-4F99-9070-7675AAEB9B9F}" type="presParOf" srcId="{FCD586E0-C869-499D-B97C-EC8AED8D8FD9}" destId="{07804771-5904-4D88-BDBB-8175D1368B44}" srcOrd="2" destOrd="0" presId="urn:microsoft.com/office/officeart/2018/2/layout/IconLabelList"/>
    <dgm:cxn modelId="{A9A73991-02BF-4EDD-ACAC-F2D3F4336302}" type="presParOf" srcId="{07804771-5904-4D88-BDBB-8175D1368B44}" destId="{BC236F00-9E38-4B85-858B-0031F0B1A07C}" srcOrd="0" destOrd="0" presId="urn:microsoft.com/office/officeart/2018/2/layout/IconLabelList"/>
    <dgm:cxn modelId="{AB6A08A8-19EE-4EF4-8B8F-093CF62895FF}" type="presParOf" srcId="{07804771-5904-4D88-BDBB-8175D1368B44}" destId="{A2F9D5D6-C5D3-4533-ABEE-FAE4FA6A9B6F}" srcOrd="1" destOrd="0" presId="urn:microsoft.com/office/officeart/2018/2/layout/IconLabelList"/>
    <dgm:cxn modelId="{123F1538-75CA-4608-9968-29061698A733}" type="presParOf" srcId="{07804771-5904-4D88-BDBB-8175D1368B44}" destId="{B966D768-654D-4757-B442-3AB01381A20F}" srcOrd="2" destOrd="0" presId="urn:microsoft.com/office/officeart/2018/2/layout/IconLabelList"/>
    <dgm:cxn modelId="{AF6C5CDD-CB3A-4532-B51F-8D9B066816A0}" type="presParOf" srcId="{FCD586E0-C869-499D-B97C-EC8AED8D8FD9}" destId="{16DAF59C-CA2A-4DF0-97A8-B8CC8A23E002}" srcOrd="3" destOrd="0" presId="urn:microsoft.com/office/officeart/2018/2/layout/IconLabelList"/>
    <dgm:cxn modelId="{A7EDE6F6-4FD6-4DE6-B992-72A5B7CF1D72}" type="presParOf" srcId="{FCD586E0-C869-499D-B97C-EC8AED8D8FD9}" destId="{91A18AE1-EFC4-45ED-B737-30381DC47312}" srcOrd="4" destOrd="0" presId="urn:microsoft.com/office/officeart/2018/2/layout/IconLabelList"/>
    <dgm:cxn modelId="{B408B0EA-3B7E-40C8-9B59-800DA78AE09A}" type="presParOf" srcId="{91A18AE1-EFC4-45ED-B737-30381DC47312}" destId="{A63FD412-3C6F-434E-924B-9D8AF6CD49C3}" srcOrd="0" destOrd="0" presId="urn:microsoft.com/office/officeart/2018/2/layout/IconLabelList"/>
    <dgm:cxn modelId="{4277F5D7-92B1-47EE-B913-FF38F1DECDAB}" type="presParOf" srcId="{91A18AE1-EFC4-45ED-B737-30381DC47312}" destId="{DE02D528-4A14-4D71-879C-9F3A396F4BC1}" srcOrd="1" destOrd="0" presId="urn:microsoft.com/office/officeart/2018/2/layout/IconLabelList"/>
    <dgm:cxn modelId="{D5C122B9-2B32-461F-B05C-DB7021275AA6}" type="presParOf" srcId="{91A18AE1-EFC4-45ED-B737-30381DC47312}" destId="{DC167467-D294-4266-A341-807DB6AA5544}" srcOrd="2" destOrd="0" presId="urn:microsoft.com/office/officeart/2018/2/layout/IconLabelList"/>
    <dgm:cxn modelId="{DC077224-3A1B-4285-9DA9-996BB2B0641C}" type="presParOf" srcId="{FCD586E0-C869-499D-B97C-EC8AED8D8FD9}" destId="{756D71CB-289C-4407-865F-306186BA1EA1}" srcOrd="5" destOrd="0" presId="urn:microsoft.com/office/officeart/2018/2/layout/IconLabelList"/>
    <dgm:cxn modelId="{8A47C0A0-DA7A-4496-8780-3B80259E5885}" type="presParOf" srcId="{FCD586E0-C869-499D-B97C-EC8AED8D8FD9}" destId="{C037878E-EA32-4984-80ED-E66A409F9E0B}" srcOrd="6" destOrd="0" presId="urn:microsoft.com/office/officeart/2018/2/layout/IconLabelList"/>
    <dgm:cxn modelId="{CDA1A218-4653-4866-9421-86D5039D392A}" type="presParOf" srcId="{C037878E-EA32-4984-80ED-E66A409F9E0B}" destId="{CFBB11ED-A4C5-4B4A-BDA7-24322E19524B}" srcOrd="0" destOrd="0" presId="urn:microsoft.com/office/officeart/2018/2/layout/IconLabelList"/>
    <dgm:cxn modelId="{DE5B9DAF-209E-4472-907A-B821D05C96B6}" type="presParOf" srcId="{C037878E-EA32-4984-80ED-E66A409F9E0B}" destId="{C0090738-7382-4C61-B330-03BB7CA933AA}" srcOrd="1" destOrd="0" presId="urn:microsoft.com/office/officeart/2018/2/layout/IconLabelList"/>
    <dgm:cxn modelId="{990F5428-25C6-4FF0-B0B6-4A4685CF6866}" type="presParOf" srcId="{C037878E-EA32-4984-80ED-E66A409F9E0B}" destId="{DF152CDC-051F-43F3-9CE7-69D0A1222EE6}" srcOrd="2" destOrd="0" presId="urn:microsoft.com/office/officeart/2018/2/layout/IconLabelList"/>
    <dgm:cxn modelId="{E39D36AA-4E24-4845-8979-36A09D94B4AE}" type="presParOf" srcId="{FCD586E0-C869-499D-B97C-EC8AED8D8FD9}" destId="{A84B5254-B36D-40D5-9D1E-D1A723D558A3}" srcOrd="7" destOrd="0" presId="urn:microsoft.com/office/officeart/2018/2/layout/IconLabelList"/>
    <dgm:cxn modelId="{AB0F068B-A612-4B71-BC68-7D53CCC17BF7}" type="presParOf" srcId="{FCD586E0-C869-499D-B97C-EC8AED8D8FD9}" destId="{A40FE2EF-AC4F-4C27-B3AE-0563FF5BFEBA}" srcOrd="8" destOrd="0" presId="urn:microsoft.com/office/officeart/2018/2/layout/IconLabelList"/>
    <dgm:cxn modelId="{AF56C8A3-0551-420F-84A6-8F173D9EAB82}" type="presParOf" srcId="{A40FE2EF-AC4F-4C27-B3AE-0563FF5BFEBA}" destId="{68097B89-C65D-4B51-9941-CE9F71B2FA7C}" srcOrd="0" destOrd="0" presId="urn:microsoft.com/office/officeart/2018/2/layout/IconLabelList"/>
    <dgm:cxn modelId="{52F0D0F6-C731-4274-948E-F2C283B44ECE}" type="presParOf" srcId="{A40FE2EF-AC4F-4C27-B3AE-0563FF5BFEBA}" destId="{F8056AB3-2F46-413F-B683-620E854C3676}" srcOrd="1" destOrd="0" presId="urn:microsoft.com/office/officeart/2018/2/layout/IconLabelList"/>
    <dgm:cxn modelId="{66E8CAF1-57D1-446E-A387-8B4F83D5D111}" type="presParOf" srcId="{A40FE2EF-AC4F-4C27-B3AE-0563FF5BFEBA}" destId="{9072CB24-9031-4152-8307-5BF2E51F730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79D85A4-3885-4238-B700-06D270042A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B3603C3-D32A-472A-BFFA-AF10B8CFA2CF}">
      <dgm:prSet/>
      <dgm:spPr/>
      <dgm:t>
        <a:bodyPr/>
        <a:lstStyle/>
        <a:p>
          <a:r>
            <a:rPr lang="en-US"/>
            <a:t>WI	143</a:t>
          </a:r>
        </a:p>
      </dgm:t>
    </dgm:pt>
    <dgm:pt modelId="{71C3F79D-279F-4CD0-B454-8A75A86BF2C9}" type="parTrans" cxnId="{F5F669D9-7758-47AC-8F79-68CA36DBCCF3}">
      <dgm:prSet/>
      <dgm:spPr/>
      <dgm:t>
        <a:bodyPr/>
        <a:lstStyle/>
        <a:p>
          <a:endParaRPr lang="en-US"/>
        </a:p>
      </dgm:t>
    </dgm:pt>
    <dgm:pt modelId="{B06AEBB0-6A50-425D-86F3-699964ACC527}" type="sibTrans" cxnId="{F5F669D9-7758-47AC-8F79-68CA36DBCCF3}">
      <dgm:prSet/>
      <dgm:spPr/>
      <dgm:t>
        <a:bodyPr/>
        <a:lstStyle/>
        <a:p>
          <a:endParaRPr lang="en-US"/>
        </a:p>
      </dgm:t>
    </dgm:pt>
    <dgm:pt modelId="{CDF49FD3-FD55-4808-9E29-F1EF67296AC2}">
      <dgm:prSet/>
      <dgm:spPr/>
      <dgm:t>
        <a:bodyPr/>
        <a:lstStyle/>
        <a:p>
          <a:r>
            <a:rPr lang="en-US"/>
            <a:t>IL	 47</a:t>
          </a:r>
        </a:p>
      </dgm:t>
    </dgm:pt>
    <dgm:pt modelId="{7581DDEA-BE68-4B4C-ABC8-E4E73AA28D42}" type="parTrans" cxnId="{DBD03843-B094-4ED9-B1E2-66C1454C821F}">
      <dgm:prSet/>
      <dgm:spPr/>
      <dgm:t>
        <a:bodyPr/>
        <a:lstStyle/>
        <a:p>
          <a:endParaRPr lang="en-US"/>
        </a:p>
      </dgm:t>
    </dgm:pt>
    <dgm:pt modelId="{1BD05CD5-54BF-48FF-A067-D9B6774BDDD6}" type="sibTrans" cxnId="{DBD03843-B094-4ED9-B1E2-66C1454C821F}">
      <dgm:prSet/>
      <dgm:spPr/>
      <dgm:t>
        <a:bodyPr/>
        <a:lstStyle/>
        <a:p>
          <a:endParaRPr lang="en-US"/>
        </a:p>
      </dgm:t>
    </dgm:pt>
    <dgm:pt modelId="{9ED43BAB-29B1-4A82-B43F-9E5D56131C1F}">
      <dgm:prSet/>
      <dgm:spPr/>
      <dgm:t>
        <a:bodyPr/>
        <a:lstStyle/>
        <a:p>
          <a:r>
            <a:rPr lang="en-US"/>
            <a:t>UT	31</a:t>
          </a:r>
        </a:p>
      </dgm:t>
    </dgm:pt>
    <dgm:pt modelId="{83C6809C-BAD2-420C-86FD-2B735888F033}" type="parTrans" cxnId="{8D4B8818-2C59-4B64-A1F7-A095E153DF64}">
      <dgm:prSet/>
      <dgm:spPr/>
      <dgm:t>
        <a:bodyPr/>
        <a:lstStyle/>
        <a:p>
          <a:endParaRPr lang="en-US"/>
        </a:p>
      </dgm:t>
    </dgm:pt>
    <dgm:pt modelId="{344BF6FE-727F-4E0F-9AF1-31BC7EE91F4F}" type="sibTrans" cxnId="{8D4B8818-2C59-4B64-A1F7-A095E153DF64}">
      <dgm:prSet/>
      <dgm:spPr/>
      <dgm:t>
        <a:bodyPr/>
        <a:lstStyle/>
        <a:p>
          <a:endParaRPr lang="en-US"/>
        </a:p>
      </dgm:t>
    </dgm:pt>
    <dgm:pt modelId="{B5558745-B1A1-483F-8CAF-1AD1538B1209}">
      <dgm:prSet/>
      <dgm:spPr/>
      <dgm:t>
        <a:bodyPr/>
        <a:lstStyle/>
        <a:p>
          <a:r>
            <a:rPr lang="en-US"/>
            <a:t>MA 	21</a:t>
          </a:r>
        </a:p>
      </dgm:t>
    </dgm:pt>
    <dgm:pt modelId="{652772FE-1A91-4D1C-AC90-9101859D7413}" type="parTrans" cxnId="{DAD5F4F7-5A31-443D-AA69-4AE85D9B34EB}">
      <dgm:prSet/>
      <dgm:spPr/>
      <dgm:t>
        <a:bodyPr/>
        <a:lstStyle/>
        <a:p>
          <a:endParaRPr lang="en-US"/>
        </a:p>
      </dgm:t>
    </dgm:pt>
    <dgm:pt modelId="{B537FFA7-03A1-4C9E-B0F4-71FA25C9FD22}" type="sibTrans" cxnId="{DAD5F4F7-5A31-443D-AA69-4AE85D9B34EB}">
      <dgm:prSet/>
      <dgm:spPr/>
      <dgm:t>
        <a:bodyPr/>
        <a:lstStyle/>
        <a:p>
          <a:endParaRPr lang="en-US"/>
        </a:p>
      </dgm:t>
    </dgm:pt>
    <dgm:pt modelId="{52F3B0A5-08EB-4446-A14F-E75B59EDBFD0}">
      <dgm:prSet/>
      <dgm:spPr/>
      <dgm:t>
        <a:bodyPr/>
        <a:lstStyle/>
        <a:p>
          <a:r>
            <a:rPr lang="en-US"/>
            <a:t>IA	18</a:t>
          </a:r>
        </a:p>
      </dgm:t>
    </dgm:pt>
    <dgm:pt modelId="{3E90D624-9AF3-4110-8E12-CDBCCD44CA5D}" type="parTrans" cxnId="{E30C807B-814D-470C-9855-EC6534F91F17}">
      <dgm:prSet/>
      <dgm:spPr/>
      <dgm:t>
        <a:bodyPr/>
        <a:lstStyle/>
        <a:p>
          <a:endParaRPr lang="en-US"/>
        </a:p>
      </dgm:t>
    </dgm:pt>
    <dgm:pt modelId="{8DA7DA6F-FFAB-4873-8A8C-129D2C21F2F2}" type="sibTrans" cxnId="{E30C807B-814D-470C-9855-EC6534F91F17}">
      <dgm:prSet/>
      <dgm:spPr/>
      <dgm:t>
        <a:bodyPr/>
        <a:lstStyle/>
        <a:p>
          <a:endParaRPr lang="en-US"/>
        </a:p>
      </dgm:t>
    </dgm:pt>
    <dgm:pt modelId="{B7CAA8D6-6BBC-41EB-A0E4-4A7E1562A08E}">
      <dgm:prSet/>
      <dgm:spPr/>
      <dgm:t>
        <a:bodyPr/>
        <a:lstStyle/>
        <a:p>
          <a:r>
            <a:rPr lang="en-US"/>
            <a:t>TN	17</a:t>
          </a:r>
        </a:p>
      </dgm:t>
    </dgm:pt>
    <dgm:pt modelId="{9BE698BF-951E-4F09-A50A-D96231BFDAB0}" type="parTrans" cxnId="{AA5BA8AB-93FB-4BBA-9C10-E7D97433B6A5}">
      <dgm:prSet/>
      <dgm:spPr/>
      <dgm:t>
        <a:bodyPr/>
        <a:lstStyle/>
        <a:p>
          <a:endParaRPr lang="en-US"/>
        </a:p>
      </dgm:t>
    </dgm:pt>
    <dgm:pt modelId="{FEA12017-0562-4B25-B5D0-FA4DAADCC29F}" type="sibTrans" cxnId="{AA5BA8AB-93FB-4BBA-9C10-E7D97433B6A5}">
      <dgm:prSet/>
      <dgm:spPr/>
      <dgm:t>
        <a:bodyPr/>
        <a:lstStyle/>
        <a:p>
          <a:endParaRPr lang="en-US"/>
        </a:p>
      </dgm:t>
    </dgm:pt>
    <dgm:pt modelId="{99B06934-9AE1-4057-8825-C1E66BBF5EE5}" type="pres">
      <dgm:prSet presAssocID="{879D85A4-3885-4238-B700-06D270042A1E}" presName="linear" presStyleCnt="0">
        <dgm:presLayoutVars>
          <dgm:animLvl val="lvl"/>
          <dgm:resizeHandles val="exact"/>
        </dgm:presLayoutVars>
      </dgm:prSet>
      <dgm:spPr/>
    </dgm:pt>
    <dgm:pt modelId="{4FBB63EA-7C28-453D-94C2-EE6C8817AC2A}" type="pres">
      <dgm:prSet presAssocID="{DB3603C3-D32A-472A-BFFA-AF10B8CFA2CF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B86D6C28-3147-4F4F-A2A9-0F9199CF5546}" type="pres">
      <dgm:prSet presAssocID="{B06AEBB0-6A50-425D-86F3-699964ACC527}" presName="spacer" presStyleCnt="0"/>
      <dgm:spPr/>
    </dgm:pt>
    <dgm:pt modelId="{6722CD4B-B552-4799-8110-C3C011DC6212}" type="pres">
      <dgm:prSet presAssocID="{CDF49FD3-FD55-4808-9E29-F1EF67296AC2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72ECF185-3DBC-4D7E-A167-5BDFF4E7A814}" type="pres">
      <dgm:prSet presAssocID="{1BD05CD5-54BF-48FF-A067-D9B6774BDDD6}" presName="spacer" presStyleCnt="0"/>
      <dgm:spPr/>
    </dgm:pt>
    <dgm:pt modelId="{EA214C8C-492F-4F8B-BA29-55A6DD921033}" type="pres">
      <dgm:prSet presAssocID="{9ED43BAB-29B1-4A82-B43F-9E5D56131C1F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EDA0FA08-2AC2-4548-A5D3-687D5FEE3893}" type="pres">
      <dgm:prSet presAssocID="{344BF6FE-727F-4E0F-9AF1-31BC7EE91F4F}" presName="spacer" presStyleCnt="0"/>
      <dgm:spPr/>
    </dgm:pt>
    <dgm:pt modelId="{B3F3DCA2-6B59-45F5-BC66-DD75EE10CBD0}" type="pres">
      <dgm:prSet presAssocID="{B5558745-B1A1-483F-8CAF-1AD1538B120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C1892DD3-FF31-4906-99F2-C46B493DBCE8}" type="pres">
      <dgm:prSet presAssocID="{B537FFA7-03A1-4C9E-B0F4-71FA25C9FD22}" presName="spacer" presStyleCnt="0"/>
      <dgm:spPr/>
    </dgm:pt>
    <dgm:pt modelId="{9A48BC5B-9AF7-48E6-A1D6-612D4EB06091}" type="pres">
      <dgm:prSet presAssocID="{52F3B0A5-08EB-4446-A14F-E75B59EDBFD0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B5F02614-E48D-4613-9DBB-550506E023A9}" type="pres">
      <dgm:prSet presAssocID="{8DA7DA6F-FFAB-4873-8A8C-129D2C21F2F2}" presName="spacer" presStyleCnt="0"/>
      <dgm:spPr/>
    </dgm:pt>
    <dgm:pt modelId="{0BED5A6C-15D8-47EE-B226-09E8CCDAC937}" type="pres">
      <dgm:prSet presAssocID="{B7CAA8D6-6BBC-41EB-A0E4-4A7E1562A08E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8D4B8818-2C59-4B64-A1F7-A095E153DF64}" srcId="{879D85A4-3885-4238-B700-06D270042A1E}" destId="{9ED43BAB-29B1-4A82-B43F-9E5D56131C1F}" srcOrd="2" destOrd="0" parTransId="{83C6809C-BAD2-420C-86FD-2B735888F033}" sibTransId="{344BF6FE-727F-4E0F-9AF1-31BC7EE91F4F}"/>
    <dgm:cxn modelId="{5C43153A-0AC6-4326-BB32-BF5443B5A8BE}" type="presOf" srcId="{879D85A4-3885-4238-B700-06D270042A1E}" destId="{99B06934-9AE1-4057-8825-C1E66BBF5EE5}" srcOrd="0" destOrd="0" presId="urn:microsoft.com/office/officeart/2005/8/layout/vList2"/>
    <dgm:cxn modelId="{DBD03843-B094-4ED9-B1E2-66C1454C821F}" srcId="{879D85A4-3885-4238-B700-06D270042A1E}" destId="{CDF49FD3-FD55-4808-9E29-F1EF67296AC2}" srcOrd="1" destOrd="0" parTransId="{7581DDEA-BE68-4B4C-ABC8-E4E73AA28D42}" sibTransId="{1BD05CD5-54BF-48FF-A067-D9B6774BDDD6}"/>
    <dgm:cxn modelId="{69D65D6A-728C-4213-BAE7-EA1A934ABEA0}" type="presOf" srcId="{B5558745-B1A1-483F-8CAF-1AD1538B1209}" destId="{B3F3DCA2-6B59-45F5-BC66-DD75EE10CBD0}" srcOrd="0" destOrd="0" presId="urn:microsoft.com/office/officeart/2005/8/layout/vList2"/>
    <dgm:cxn modelId="{D9860F4B-110F-408B-AD3A-49D6D958B30A}" type="presOf" srcId="{52F3B0A5-08EB-4446-A14F-E75B59EDBFD0}" destId="{9A48BC5B-9AF7-48E6-A1D6-612D4EB06091}" srcOrd="0" destOrd="0" presId="urn:microsoft.com/office/officeart/2005/8/layout/vList2"/>
    <dgm:cxn modelId="{565C2A6E-3DB8-4DBB-AF7E-7AFE9E8B544D}" type="presOf" srcId="{CDF49FD3-FD55-4808-9E29-F1EF67296AC2}" destId="{6722CD4B-B552-4799-8110-C3C011DC6212}" srcOrd="0" destOrd="0" presId="urn:microsoft.com/office/officeart/2005/8/layout/vList2"/>
    <dgm:cxn modelId="{E30C807B-814D-470C-9855-EC6534F91F17}" srcId="{879D85A4-3885-4238-B700-06D270042A1E}" destId="{52F3B0A5-08EB-4446-A14F-E75B59EDBFD0}" srcOrd="4" destOrd="0" parTransId="{3E90D624-9AF3-4110-8E12-CDBCCD44CA5D}" sibTransId="{8DA7DA6F-FFAB-4873-8A8C-129D2C21F2F2}"/>
    <dgm:cxn modelId="{46585797-C85D-4F89-BA0D-DDFC1DDC2325}" type="presOf" srcId="{B7CAA8D6-6BBC-41EB-A0E4-4A7E1562A08E}" destId="{0BED5A6C-15D8-47EE-B226-09E8CCDAC937}" srcOrd="0" destOrd="0" presId="urn:microsoft.com/office/officeart/2005/8/layout/vList2"/>
    <dgm:cxn modelId="{AA5BA8AB-93FB-4BBA-9C10-E7D97433B6A5}" srcId="{879D85A4-3885-4238-B700-06D270042A1E}" destId="{B7CAA8D6-6BBC-41EB-A0E4-4A7E1562A08E}" srcOrd="5" destOrd="0" parTransId="{9BE698BF-951E-4F09-A50A-D96231BFDAB0}" sibTransId="{FEA12017-0562-4B25-B5D0-FA4DAADCC29F}"/>
    <dgm:cxn modelId="{35BC2EB0-6AA3-4CD0-85BF-93B9283F9FE1}" type="presOf" srcId="{9ED43BAB-29B1-4A82-B43F-9E5D56131C1F}" destId="{EA214C8C-492F-4F8B-BA29-55A6DD921033}" srcOrd="0" destOrd="0" presId="urn:microsoft.com/office/officeart/2005/8/layout/vList2"/>
    <dgm:cxn modelId="{F5F669D9-7758-47AC-8F79-68CA36DBCCF3}" srcId="{879D85A4-3885-4238-B700-06D270042A1E}" destId="{DB3603C3-D32A-472A-BFFA-AF10B8CFA2CF}" srcOrd="0" destOrd="0" parTransId="{71C3F79D-279F-4CD0-B454-8A75A86BF2C9}" sibTransId="{B06AEBB0-6A50-425D-86F3-699964ACC527}"/>
    <dgm:cxn modelId="{DAD5F4F7-5A31-443D-AA69-4AE85D9B34EB}" srcId="{879D85A4-3885-4238-B700-06D270042A1E}" destId="{B5558745-B1A1-483F-8CAF-1AD1538B1209}" srcOrd="3" destOrd="0" parTransId="{652772FE-1A91-4D1C-AC90-9101859D7413}" sibTransId="{B537FFA7-03A1-4C9E-B0F4-71FA25C9FD22}"/>
    <dgm:cxn modelId="{BDB963FB-D12A-4C30-88AB-DE60812ECCFD}" type="presOf" srcId="{DB3603C3-D32A-472A-BFFA-AF10B8CFA2CF}" destId="{4FBB63EA-7C28-453D-94C2-EE6C8817AC2A}" srcOrd="0" destOrd="0" presId="urn:microsoft.com/office/officeart/2005/8/layout/vList2"/>
    <dgm:cxn modelId="{04D0871C-FD18-48E1-9732-DD15C18CAC11}" type="presParOf" srcId="{99B06934-9AE1-4057-8825-C1E66BBF5EE5}" destId="{4FBB63EA-7C28-453D-94C2-EE6C8817AC2A}" srcOrd="0" destOrd="0" presId="urn:microsoft.com/office/officeart/2005/8/layout/vList2"/>
    <dgm:cxn modelId="{E6624611-9CB2-4F4A-976D-5A8E006A6EBA}" type="presParOf" srcId="{99B06934-9AE1-4057-8825-C1E66BBF5EE5}" destId="{B86D6C28-3147-4F4F-A2A9-0F9199CF5546}" srcOrd="1" destOrd="0" presId="urn:microsoft.com/office/officeart/2005/8/layout/vList2"/>
    <dgm:cxn modelId="{BD4482AC-70CB-4403-AD25-9BA114D85F8C}" type="presParOf" srcId="{99B06934-9AE1-4057-8825-C1E66BBF5EE5}" destId="{6722CD4B-B552-4799-8110-C3C011DC6212}" srcOrd="2" destOrd="0" presId="urn:microsoft.com/office/officeart/2005/8/layout/vList2"/>
    <dgm:cxn modelId="{D6FE3971-0451-4D32-9FBB-CE4161952ECF}" type="presParOf" srcId="{99B06934-9AE1-4057-8825-C1E66BBF5EE5}" destId="{72ECF185-3DBC-4D7E-A167-5BDFF4E7A814}" srcOrd="3" destOrd="0" presId="urn:microsoft.com/office/officeart/2005/8/layout/vList2"/>
    <dgm:cxn modelId="{201A6856-A05E-4715-B06A-4C9F03E1F0FF}" type="presParOf" srcId="{99B06934-9AE1-4057-8825-C1E66BBF5EE5}" destId="{EA214C8C-492F-4F8B-BA29-55A6DD921033}" srcOrd="4" destOrd="0" presId="urn:microsoft.com/office/officeart/2005/8/layout/vList2"/>
    <dgm:cxn modelId="{BBF618C0-244E-489D-8A5F-0541F0176436}" type="presParOf" srcId="{99B06934-9AE1-4057-8825-C1E66BBF5EE5}" destId="{EDA0FA08-2AC2-4548-A5D3-687D5FEE3893}" srcOrd="5" destOrd="0" presId="urn:microsoft.com/office/officeart/2005/8/layout/vList2"/>
    <dgm:cxn modelId="{AE843FC2-5327-4473-BCCD-1203AA56062E}" type="presParOf" srcId="{99B06934-9AE1-4057-8825-C1E66BBF5EE5}" destId="{B3F3DCA2-6B59-45F5-BC66-DD75EE10CBD0}" srcOrd="6" destOrd="0" presId="urn:microsoft.com/office/officeart/2005/8/layout/vList2"/>
    <dgm:cxn modelId="{17C0E0F8-556F-4151-9252-E56DD712198B}" type="presParOf" srcId="{99B06934-9AE1-4057-8825-C1E66BBF5EE5}" destId="{C1892DD3-FF31-4906-99F2-C46B493DBCE8}" srcOrd="7" destOrd="0" presId="urn:microsoft.com/office/officeart/2005/8/layout/vList2"/>
    <dgm:cxn modelId="{B8511AB6-08DB-4EE9-86BC-BCF82BC317DB}" type="presParOf" srcId="{99B06934-9AE1-4057-8825-C1E66BBF5EE5}" destId="{9A48BC5B-9AF7-48E6-A1D6-612D4EB06091}" srcOrd="8" destOrd="0" presId="urn:microsoft.com/office/officeart/2005/8/layout/vList2"/>
    <dgm:cxn modelId="{A6659400-3E16-4B59-B154-F6BFB4C5AE06}" type="presParOf" srcId="{99B06934-9AE1-4057-8825-C1E66BBF5EE5}" destId="{B5F02614-E48D-4613-9DBB-550506E023A9}" srcOrd="9" destOrd="0" presId="urn:microsoft.com/office/officeart/2005/8/layout/vList2"/>
    <dgm:cxn modelId="{0FA4CED1-9DA4-4877-B3AA-2F9080D0D49F}" type="presParOf" srcId="{99B06934-9AE1-4057-8825-C1E66BBF5EE5}" destId="{0BED5A6C-15D8-47EE-B226-09E8CCDAC937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527C209-A205-47FC-B2ED-4D37F2B0CFE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69A1A10-95CE-421E-BA72-B4EC92319A93}">
      <dgm:prSet/>
      <dgm:spPr/>
      <dgm:t>
        <a:bodyPr/>
        <a:lstStyle/>
        <a:p>
          <a:r>
            <a:rPr lang="en-US"/>
            <a:t>Question – has the price of magnets gone up over the years?</a:t>
          </a:r>
        </a:p>
      </dgm:t>
    </dgm:pt>
    <dgm:pt modelId="{865628CD-A6E8-4E05-81C9-7EF9865FD47C}" type="parTrans" cxnId="{4B869073-DB41-4080-A3F1-7667C02507D3}">
      <dgm:prSet/>
      <dgm:spPr/>
      <dgm:t>
        <a:bodyPr/>
        <a:lstStyle/>
        <a:p>
          <a:endParaRPr lang="en-US"/>
        </a:p>
      </dgm:t>
    </dgm:pt>
    <dgm:pt modelId="{38EB4AE0-A73E-4A95-BBD1-77B723AB3DE4}" type="sibTrans" cxnId="{4B869073-DB41-4080-A3F1-7667C02507D3}">
      <dgm:prSet/>
      <dgm:spPr/>
      <dgm:t>
        <a:bodyPr/>
        <a:lstStyle/>
        <a:p>
          <a:endParaRPr lang="en-US"/>
        </a:p>
      </dgm:t>
    </dgm:pt>
    <dgm:pt modelId="{C5D14B58-4A20-4017-93D8-49903382823C}">
      <dgm:prSet/>
      <dgm:spPr/>
      <dgm:t>
        <a:bodyPr/>
        <a:lstStyle/>
        <a:p>
          <a:r>
            <a:rPr lang="en-US"/>
            <a:t>Method – Filtered for magnets with both a price tag and a definite date.  There were 134 magnets that met both criteria (28%).  I then used the chart function to plot the data.</a:t>
          </a:r>
        </a:p>
      </dgm:t>
    </dgm:pt>
    <dgm:pt modelId="{60C4C3EB-6527-47EA-9FFC-3C4C86F63EEC}" type="parTrans" cxnId="{CF5E840D-741F-45D9-AF5E-919E5A4BB8A4}">
      <dgm:prSet/>
      <dgm:spPr/>
      <dgm:t>
        <a:bodyPr/>
        <a:lstStyle/>
        <a:p>
          <a:endParaRPr lang="en-US"/>
        </a:p>
      </dgm:t>
    </dgm:pt>
    <dgm:pt modelId="{4614C67F-B790-438A-A935-F28B8DD525C2}" type="sibTrans" cxnId="{CF5E840D-741F-45D9-AF5E-919E5A4BB8A4}">
      <dgm:prSet/>
      <dgm:spPr/>
      <dgm:t>
        <a:bodyPr/>
        <a:lstStyle/>
        <a:p>
          <a:endParaRPr lang="en-US"/>
        </a:p>
      </dgm:t>
    </dgm:pt>
    <dgm:pt modelId="{C202283E-1EC3-4695-B5AF-44B3686C857E}" type="pres">
      <dgm:prSet presAssocID="{D527C209-A205-47FC-B2ED-4D37F2B0CFE0}" presName="linear" presStyleCnt="0">
        <dgm:presLayoutVars>
          <dgm:animLvl val="lvl"/>
          <dgm:resizeHandles val="exact"/>
        </dgm:presLayoutVars>
      </dgm:prSet>
      <dgm:spPr/>
    </dgm:pt>
    <dgm:pt modelId="{132FBE4A-E6A8-423F-8EA2-1C0F4F2D94BF}" type="pres">
      <dgm:prSet presAssocID="{A69A1A10-95CE-421E-BA72-B4EC92319A9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CA340B1-1A3A-4390-A72C-00D1DD4E1158}" type="pres">
      <dgm:prSet presAssocID="{38EB4AE0-A73E-4A95-BBD1-77B723AB3DE4}" presName="spacer" presStyleCnt="0"/>
      <dgm:spPr/>
    </dgm:pt>
    <dgm:pt modelId="{7B9399E9-24E8-4520-839D-A98003F6E14B}" type="pres">
      <dgm:prSet presAssocID="{C5D14B58-4A20-4017-93D8-49903382823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CF5E840D-741F-45D9-AF5E-919E5A4BB8A4}" srcId="{D527C209-A205-47FC-B2ED-4D37F2B0CFE0}" destId="{C5D14B58-4A20-4017-93D8-49903382823C}" srcOrd="1" destOrd="0" parTransId="{60C4C3EB-6527-47EA-9FFC-3C4C86F63EEC}" sibTransId="{4614C67F-B790-438A-A935-F28B8DD525C2}"/>
    <dgm:cxn modelId="{79F90C20-57F8-4F25-BE6E-A078B69C8CAD}" type="presOf" srcId="{C5D14B58-4A20-4017-93D8-49903382823C}" destId="{7B9399E9-24E8-4520-839D-A98003F6E14B}" srcOrd="0" destOrd="0" presId="urn:microsoft.com/office/officeart/2005/8/layout/vList2"/>
    <dgm:cxn modelId="{C0321B63-9D0D-41B6-9353-AF2F936D8618}" type="presOf" srcId="{A69A1A10-95CE-421E-BA72-B4EC92319A93}" destId="{132FBE4A-E6A8-423F-8EA2-1C0F4F2D94BF}" srcOrd="0" destOrd="0" presId="urn:microsoft.com/office/officeart/2005/8/layout/vList2"/>
    <dgm:cxn modelId="{4B869073-DB41-4080-A3F1-7667C02507D3}" srcId="{D527C209-A205-47FC-B2ED-4D37F2B0CFE0}" destId="{A69A1A10-95CE-421E-BA72-B4EC92319A93}" srcOrd="0" destOrd="0" parTransId="{865628CD-A6E8-4E05-81C9-7EF9865FD47C}" sibTransId="{38EB4AE0-A73E-4A95-BBD1-77B723AB3DE4}"/>
    <dgm:cxn modelId="{E36C859A-48CC-44E6-B7A0-F54433D9DAAB}" type="presOf" srcId="{D527C209-A205-47FC-B2ED-4D37F2B0CFE0}" destId="{C202283E-1EC3-4695-B5AF-44B3686C857E}" srcOrd="0" destOrd="0" presId="urn:microsoft.com/office/officeart/2005/8/layout/vList2"/>
    <dgm:cxn modelId="{2FCE23D4-527F-4058-8315-D90CAFED783E}" type="presParOf" srcId="{C202283E-1EC3-4695-B5AF-44B3686C857E}" destId="{132FBE4A-E6A8-423F-8EA2-1C0F4F2D94BF}" srcOrd="0" destOrd="0" presId="urn:microsoft.com/office/officeart/2005/8/layout/vList2"/>
    <dgm:cxn modelId="{1C5FB1C9-49DD-478D-9D7B-55A7517832A4}" type="presParOf" srcId="{C202283E-1EC3-4695-B5AF-44B3686C857E}" destId="{FCA340B1-1A3A-4390-A72C-00D1DD4E1158}" srcOrd="1" destOrd="0" presId="urn:microsoft.com/office/officeart/2005/8/layout/vList2"/>
    <dgm:cxn modelId="{AACCE895-130D-4244-BBA9-0E3C9046FD16}" type="presParOf" srcId="{C202283E-1EC3-4695-B5AF-44B3686C857E}" destId="{7B9399E9-24E8-4520-839D-A98003F6E14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1366F0-8636-462A-8D7F-768184D92017}">
      <dsp:nvSpPr>
        <dsp:cNvPr id="0" name=""/>
        <dsp:cNvSpPr/>
      </dsp:nvSpPr>
      <dsp:spPr>
        <a:xfrm>
          <a:off x="62280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AE6D52-5833-418B-AC93-9C989299C827}">
      <dsp:nvSpPr>
        <dsp:cNvPr id="0" name=""/>
        <dsp:cNvSpPr/>
      </dsp:nvSpPr>
      <dsp:spPr>
        <a:xfrm>
          <a:off x="12780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324 Trip Souvenir </a:t>
          </a:r>
        </a:p>
      </dsp:txBody>
      <dsp:txXfrm>
        <a:off x="127800" y="2355670"/>
        <a:ext cx="1800000" cy="720000"/>
      </dsp:txXfrm>
    </dsp:sp>
    <dsp:sp modelId="{0F40E0D9-BDC8-4781-B1EB-13182B28A447}">
      <dsp:nvSpPr>
        <dsp:cNvPr id="0" name=""/>
        <dsp:cNvSpPr/>
      </dsp:nvSpPr>
      <dsp:spPr>
        <a:xfrm>
          <a:off x="273780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35AC78-33C7-4745-AFD8-1F85718D9358}">
      <dsp:nvSpPr>
        <dsp:cNvPr id="0" name=""/>
        <dsp:cNvSpPr/>
      </dsp:nvSpPr>
      <dsp:spPr>
        <a:xfrm>
          <a:off x="224280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52 Advertising Magnets</a:t>
          </a:r>
        </a:p>
      </dsp:txBody>
      <dsp:txXfrm>
        <a:off x="2242800" y="2355670"/>
        <a:ext cx="1800000" cy="720000"/>
      </dsp:txXfrm>
    </dsp:sp>
    <dsp:sp modelId="{E6D83124-BA31-4329-9CCF-FE57D3A10493}">
      <dsp:nvSpPr>
        <dsp:cNvPr id="0" name=""/>
        <dsp:cNvSpPr/>
      </dsp:nvSpPr>
      <dsp:spPr>
        <a:xfrm>
          <a:off x="485280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333F1A-5A02-49FD-8A60-931E53830A53}">
      <dsp:nvSpPr>
        <dsp:cNvPr id="0" name=""/>
        <dsp:cNvSpPr/>
      </dsp:nvSpPr>
      <dsp:spPr>
        <a:xfrm>
          <a:off x="435780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36 Gift or Inherited </a:t>
          </a:r>
        </a:p>
      </dsp:txBody>
      <dsp:txXfrm>
        <a:off x="4357800" y="2355670"/>
        <a:ext cx="1800000" cy="720000"/>
      </dsp:txXfrm>
    </dsp:sp>
    <dsp:sp modelId="{AC90F1CF-9C8C-42E5-9BF7-1A76E47B4C08}">
      <dsp:nvSpPr>
        <dsp:cNvPr id="0" name=""/>
        <dsp:cNvSpPr/>
      </dsp:nvSpPr>
      <dsp:spPr>
        <a:xfrm>
          <a:off x="696780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C4F5BE-B25F-412A-9A35-A80FFA33BC73}">
      <dsp:nvSpPr>
        <dsp:cNvPr id="0" name=""/>
        <dsp:cNvSpPr/>
      </dsp:nvSpPr>
      <dsp:spPr>
        <a:xfrm>
          <a:off x="647280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34 Event Souvenir </a:t>
          </a:r>
        </a:p>
      </dsp:txBody>
      <dsp:txXfrm>
        <a:off x="6472800" y="2355670"/>
        <a:ext cx="1800000" cy="720000"/>
      </dsp:txXfrm>
    </dsp:sp>
    <dsp:sp modelId="{D8BEBB7C-5F3E-4FB1-A2AB-F42AB4C9CEEB}">
      <dsp:nvSpPr>
        <dsp:cNvPr id="0" name=""/>
        <dsp:cNvSpPr/>
      </dsp:nvSpPr>
      <dsp:spPr>
        <a:xfrm>
          <a:off x="908280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6628C4-C503-4268-BF6D-8EC77BE2CD64}">
      <dsp:nvSpPr>
        <dsp:cNvPr id="0" name=""/>
        <dsp:cNvSpPr/>
      </dsp:nvSpPr>
      <dsp:spPr>
        <a:xfrm>
          <a:off x="858780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31 Unknown</a:t>
          </a:r>
        </a:p>
      </dsp:txBody>
      <dsp:txXfrm>
        <a:off x="8587800" y="2355670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C37245-4284-41FF-B859-DF3ACA7C070F}">
      <dsp:nvSpPr>
        <dsp:cNvPr id="0" name=""/>
        <dsp:cNvSpPr/>
      </dsp:nvSpPr>
      <dsp:spPr>
        <a:xfrm>
          <a:off x="973190" y="986724"/>
          <a:ext cx="1264141" cy="12641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D99E30-920E-476F-AF01-3B7990259401}">
      <dsp:nvSpPr>
        <dsp:cNvPr id="0" name=""/>
        <dsp:cNvSpPr/>
      </dsp:nvSpPr>
      <dsp:spPr>
        <a:xfrm>
          <a:off x="1242597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9E394D-476C-48CE-A4E8-C7A2565C48A5}">
      <dsp:nvSpPr>
        <dsp:cNvPr id="0" name=""/>
        <dsp:cNvSpPr/>
      </dsp:nvSpPr>
      <dsp:spPr>
        <a:xfrm>
          <a:off x="569079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During the pandemic lockdowns of 2020, I decided to inventory what I had.</a:t>
          </a:r>
        </a:p>
      </dsp:txBody>
      <dsp:txXfrm>
        <a:off x="569079" y="2644614"/>
        <a:ext cx="2072362" cy="720000"/>
      </dsp:txXfrm>
    </dsp:sp>
    <dsp:sp modelId="{71DA0830-B59F-44B5-84C4-DCF9A9E210E2}">
      <dsp:nvSpPr>
        <dsp:cNvPr id="0" name=""/>
        <dsp:cNvSpPr/>
      </dsp:nvSpPr>
      <dsp:spPr>
        <a:xfrm>
          <a:off x="3408216" y="986724"/>
          <a:ext cx="1264141" cy="12641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1520EF-8B38-4085-AA36-5AC950C5A790}">
      <dsp:nvSpPr>
        <dsp:cNvPr id="0" name=""/>
        <dsp:cNvSpPr/>
      </dsp:nvSpPr>
      <dsp:spPr>
        <a:xfrm>
          <a:off x="3677623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875918-3249-4AD5-BC53-8937D3A382DC}">
      <dsp:nvSpPr>
        <dsp:cNvPr id="0" name=""/>
        <dsp:cNvSpPr/>
      </dsp:nvSpPr>
      <dsp:spPr>
        <a:xfrm>
          <a:off x="3004105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Took pictures, uploaded to Airtable database and created a rudimentary database.</a:t>
          </a:r>
        </a:p>
      </dsp:txBody>
      <dsp:txXfrm>
        <a:off x="3004105" y="2644614"/>
        <a:ext cx="2072362" cy="720000"/>
      </dsp:txXfrm>
    </dsp:sp>
    <dsp:sp modelId="{D6A663F8-10E8-4939-992A-5A0A36F3C01F}">
      <dsp:nvSpPr>
        <dsp:cNvPr id="0" name=""/>
        <dsp:cNvSpPr/>
      </dsp:nvSpPr>
      <dsp:spPr>
        <a:xfrm>
          <a:off x="5843242" y="986724"/>
          <a:ext cx="1264141" cy="12641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B76AB5-D30F-417C-85DF-1E21DD3188A2}">
      <dsp:nvSpPr>
        <dsp:cNvPr id="0" name=""/>
        <dsp:cNvSpPr/>
      </dsp:nvSpPr>
      <dsp:spPr>
        <a:xfrm>
          <a:off x="6112649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C991B7-DBAC-41BE-A378-5538071D34F4}">
      <dsp:nvSpPr>
        <dsp:cNvPr id="0" name=""/>
        <dsp:cNvSpPr/>
      </dsp:nvSpPr>
      <dsp:spPr>
        <a:xfrm>
          <a:off x="5439131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Continued to buy and document magnets</a:t>
          </a:r>
        </a:p>
      </dsp:txBody>
      <dsp:txXfrm>
        <a:off x="5439131" y="2644614"/>
        <a:ext cx="2072362" cy="720000"/>
      </dsp:txXfrm>
    </dsp:sp>
    <dsp:sp modelId="{859D2013-2624-4403-9D2D-D9CC2B6FCCEC}">
      <dsp:nvSpPr>
        <dsp:cNvPr id="0" name=""/>
        <dsp:cNvSpPr/>
      </dsp:nvSpPr>
      <dsp:spPr>
        <a:xfrm>
          <a:off x="8278268" y="986724"/>
          <a:ext cx="1264141" cy="12641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04979F-BAF7-4323-8C33-112BA160F5A8}">
      <dsp:nvSpPr>
        <dsp:cNvPr id="0" name=""/>
        <dsp:cNvSpPr/>
      </dsp:nvSpPr>
      <dsp:spPr>
        <a:xfrm>
          <a:off x="8547675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8EFB76-622B-4E12-80EE-CF7CDF6C8D41}">
      <dsp:nvSpPr>
        <dsp:cNvPr id="0" name=""/>
        <dsp:cNvSpPr/>
      </dsp:nvSpPr>
      <dsp:spPr>
        <a:xfrm>
          <a:off x="7874157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In Summer of 2023, cleaned up the database, and added more characteristics during annual cleaning.</a:t>
          </a:r>
        </a:p>
      </dsp:txBody>
      <dsp:txXfrm>
        <a:off x="7874157" y="2644614"/>
        <a:ext cx="2072362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141AF-92B0-4D34-A58E-5FA29E6DD522}">
      <dsp:nvSpPr>
        <dsp:cNvPr id="0" name=""/>
        <dsp:cNvSpPr/>
      </dsp:nvSpPr>
      <dsp:spPr>
        <a:xfrm>
          <a:off x="62280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632EB-C114-4E8F-82CA-5793E909287D}">
      <dsp:nvSpPr>
        <dsp:cNvPr id="0" name=""/>
        <dsp:cNvSpPr/>
      </dsp:nvSpPr>
      <dsp:spPr>
        <a:xfrm>
          <a:off x="12780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Download to excel</a:t>
          </a:r>
        </a:p>
      </dsp:txBody>
      <dsp:txXfrm>
        <a:off x="127800" y="2355670"/>
        <a:ext cx="1800000" cy="720000"/>
      </dsp:txXfrm>
    </dsp:sp>
    <dsp:sp modelId="{BC236F00-9E38-4B85-858B-0031F0B1A07C}">
      <dsp:nvSpPr>
        <dsp:cNvPr id="0" name=""/>
        <dsp:cNvSpPr/>
      </dsp:nvSpPr>
      <dsp:spPr>
        <a:xfrm>
          <a:off x="273780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66D768-654D-4757-B442-3AB01381A20F}">
      <dsp:nvSpPr>
        <dsp:cNvPr id="0" name=""/>
        <dsp:cNvSpPr/>
      </dsp:nvSpPr>
      <dsp:spPr>
        <a:xfrm>
          <a:off x="224280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Cleaned data checking columns, descriptions, and other items</a:t>
          </a:r>
        </a:p>
      </dsp:txBody>
      <dsp:txXfrm>
        <a:off x="2242800" y="2355670"/>
        <a:ext cx="1800000" cy="720000"/>
      </dsp:txXfrm>
    </dsp:sp>
    <dsp:sp modelId="{A63FD412-3C6F-434E-924B-9D8AF6CD49C3}">
      <dsp:nvSpPr>
        <dsp:cNvPr id="0" name=""/>
        <dsp:cNvSpPr/>
      </dsp:nvSpPr>
      <dsp:spPr>
        <a:xfrm>
          <a:off x="485280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167467-D294-4266-A341-807DB6AA5544}">
      <dsp:nvSpPr>
        <dsp:cNvPr id="0" name=""/>
        <dsp:cNvSpPr/>
      </dsp:nvSpPr>
      <dsp:spPr>
        <a:xfrm>
          <a:off x="435780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Merged some columns with redundant information</a:t>
          </a:r>
        </a:p>
      </dsp:txBody>
      <dsp:txXfrm>
        <a:off x="4357800" y="2355670"/>
        <a:ext cx="1800000" cy="720000"/>
      </dsp:txXfrm>
    </dsp:sp>
    <dsp:sp modelId="{CFBB11ED-A4C5-4B4A-BDA7-24322E19524B}">
      <dsp:nvSpPr>
        <dsp:cNvPr id="0" name=""/>
        <dsp:cNvSpPr/>
      </dsp:nvSpPr>
      <dsp:spPr>
        <a:xfrm>
          <a:off x="696780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152CDC-051F-43F3-9CE7-69D0A1222EE6}">
      <dsp:nvSpPr>
        <dsp:cNvPr id="0" name=""/>
        <dsp:cNvSpPr/>
      </dsp:nvSpPr>
      <dsp:spPr>
        <a:xfrm>
          <a:off x="647280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Used excel functions, pivot tables, filters, and graphs for data</a:t>
          </a:r>
        </a:p>
      </dsp:txBody>
      <dsp:txXfrm>
        <a:off x="6472800" y="2355670"/>
        <a:ext cx="1800000" cy="720000"/>
      </dsp:txXfrm>
    </dsp:sp>
    <dsp:sp modelId="{68097B89-C65D-4B51-9941-CE9F71B2FA7C}">
      <dsp:nvSpPr>
        <dsp:cNvPr id="0" name=""/>
        <dsp:cNvSpPr/>
      </dsp:nvSpPr>
      <dsp:spPr>
        <a:xfrm>
          <a:off x="908280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72CB24-9031-4152-8307-5BF2E51F7309}">
      <dsp:nvSpPr>
        <dsp:cNvPr id="0" name=""/>
        <dsp:cNvSpPr/>
      </dsp:nvSpPr>
      <dsp:spPr>
        <a:xfrm>
          <a:off x="858780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Used google for location milage, Removebg to cleanup pictures, powerpoint for presentation</a:t>
          </a:r>
        </a:p>
      </dsp:txBody>
      <dsp:txXfrm>
        <a:off x="8587800" y="2355670"/>
        <a:ext cx="18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BB63EA-7C28-453D-94C2-EE6C8817AC2A}">
      <dsp:nvSpPr>
        <dsp:cNvPr id="0" name=""/>
        <dsp:cNvSpPr/>
      </dsp:nvSpPr>
      <dsp:spPr>
        <a:xfrm>
          <a:off x="0" y="36663"/>
          <a:ext cx="4977991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WI	143</a:t>
          </a:r>
        </a:p>
      </dsp:txBody>
      <dsp:txXfrm>
        <a:off x="25759" y="62422"/>
        <a:ext cx="4926473" cy="476152"/>
      </dsp:txXfrm>
    </dsp:sp>
    <dsp:sp modelId="{6722CD4B-B552-4799-8110-C3C011DC6212}">
      <dsp:nvSpPr>
        <dsp:cNvPr id="0" name=""/>
        <dsp:cNvSpPr/>
      </dsp:nvSpPr>
      <dsp:spPr>
        <a:xfrm>
          <a:off x="0" y="627693"/>
          <a:ext cx="4977991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IL	 47</a:t>
          </a:r>
        </a:p>
      </dsp:txBody>
      <dsp:txXfrm>
        <a:off x="25759" y="653452"/>
        <a:ext cx="4926473" cy="476152"/>
      </dsp:txXfrm>
    </dsp:sp>
    <dsp:sp modelId="{EA214C8C-492F-4F8B-BA29-55A6DD921033}">
      <dsp:nvSpPr>
        <dsp:cNvPr id="0" name=""/>
        <dsp:cNvSpPr/>
      </dsp:nvSpPr>
      <dsp:spPr>
        <a:xfrm>
          <a:off x="0" y="1218723"/>
          <a:ext cx="4977991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UT	31</a:t>
          </a:r>
        </a:p>
      </dsp:txBody>
      <dsp:txXfrm>
        <a:off x="25759" y="1244482"/>
        <a:ext cx="4926473" cy="476152"/>
      </dsp:txXfrm>
    </dsp:sp>
    <dsp:sp modelId="{B3F3DCA2-6B59-45F5-BC66-DD75EE10CBD0}">
      <dsp:nvSpPr>
        <dsp:cNvPr id="0" name=""/>
        <dsp:cNvSpPr/>
      </dsp:nvSpPr>
      <dsp:spPr>
        <a:xfrm>
          <a:off x="0" y="1809753"/>
          <a:ext cx="4977991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MA 	21</a:t>
          </a:r>
        </a:p>
      </dsp:txBody>
      <dsp:txXfrm>
        <a:off x="25759" y="1835512"/>
        <a:ext cx="4926473" cy="476152"/>
      </dsp:txXfrm>
    </dsp:sp>
    <dsp:sp modelId="{9A48BC5B-9AF7-48E6-A1D6-612D4EB06091}">
      <dsp:nvSpPr>
        <dsp:cNvPr id="0" name=""/>
        <dsp:cNvSpPr/>
      </dsp:nvSpPr>
      <dsp:spPr>
        <a:xfrm>
          <a:off x="0" y="2400783"/>
          <a:ext cx="4977991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IA	18</a:t>
          </a:r>
        </a:p>
      </dsp:txBody>
      <dsp:txXfrm>
        <a:off x="25759" y="2426542"/>
        <a:ext cx="4926473" cy="476152"/>
      </dsp:txXfrm>
    </dsp:sp>
    <dsp:sp modelId="{0BED5A6C-15D8-47EE-B226-09E8CCDAC937}">
      <dsp:nvSpPr>
        <dsp:cNvPr id="0" name=""/>
        <dsp:cNvSpPr/>
      </dsp:nvSpPr>
      <dsp:spPr>
        <a:xfrm>
          <a:off x="0" y="2991813"/>
          <a:ext cx="4977991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TN	17</a:t>
          </a:r>
        </a:p>
      </dsp:txBody>
      <dsp:txXfrm>
        <a:off x="25759" y="3017572"/>
        <a:ext cx="4926473" cy="47615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2FBE4A-E6A8-423F-8EA2-1C0F4F2D94BF}">
      <dsp:nvSpPr>
        <dsp:cNvPr id="0" name=""/>
        <dsp:cNvSpPr/>
      </dsp:nvSpPr>
      <dsp:spPr>
        <a:xfrm>
          <a:off x="0" y="411604"/>
          <a:ext cx="10515600" cy="17194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Question – has the price of magnets gone up over the years?</a:t>
          </a:r>
        </a:p>
      </dsp:txBody>
      <dsp:txXfrm>
        <a:off x="83935" y="495539"/>
        <a:ext cx="10347730" cy="1551554"/>
      </dsp:txXfrm>
    </dsp:sp>
    <dsp:sp modelId="{7B9399E9-24E8-4520-839D-A98003F6E14B}">
      <dsp:nvSpPr>
        <dsp:cNvPr id="0" name=""/>
        <dsp:cNvSpPr/>
      </dsp:nvSpPr>
      <dsp:spPr>
        <a:xfrm>
          <a:off x="0" y="2220309"/>
          <a:ext cx="10515600" cy="17194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Method – Filtered for magnets with both a price tag and a definite date.  There were 134 magnets that met both criteria (28%).  I then used the chart function to plot the data.</a:t>
          </a:r>
        </a:p>
      </dsp:txBody>
      <dsp:txXfrm>
        <a:off x="83935" y="2304244"/>
        <a:ext cx="10347730" cy="15515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B4418-E1DA-6B0D-96CA-92F115DC58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89C017-4068-0C5C-6852-2DE58DE2EE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340C6-E980-4E0A-39E3-5CD4C8452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DB95D-6850-40D3-8E48-751A0908E8E6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013C2-3F52-0B57-04E5-74D753F70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A2C47-83F0-D3A8-083C-EC1573699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D9846-9577-4C2C-B72A-F06F008B4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02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CF665-F3C5-856C-9DDB-2F2D50A96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38B854-8A67-822C-5098-1F6D8D364A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94C55-5C54-8706-24DB-92C2E8CE1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DB95D-6850-40D3-8E48-751A0908E8E6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268C6-957F-C1F8-1674-38EBF16FB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9EEBA-AED3-3642-1C48-527A6ABC4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D9846-9577-4C2C-B72A-F06F008B4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86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3259D5-EBFA-5A03-56B7-E971D8FD3E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BC1CB4-DAD4-707B-4F53-CF947A0E3C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BAF077-68B9-FBC7-2A30-984F2B70A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DB95D-6850-40D3-8E48-751A0908E8E6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73632-5051-194A-E3A9-4E907E195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95A28-02AF-96A8-00B4-36764675B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D9846-9577-4C2C-B72A-F06F008B4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24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28C3E-33E0-9F81-A546-9605D534D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81F3A-EEEE-98FE-DD4E-91C0B9498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57C65-BCB9-D9E3-8766-09582ED1E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DB95D-6850-40D3-8E48-751A0908E8E6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B4496-08C9-0D75-A441-D7EB7BFC7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5883E-B963-EAE0-FBC3-9CCCCD24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D9846-9577-4C2C-B72A-F06F008B4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457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BC30E-E34E-D4CF-3EF5-4F46BB5B6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11B40B-335D-ABE4-F40F-D5C613315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19C678-D5CE-55B0-484C-508A7519A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DB95D-6850-40D3-8E48-751A0908E8E6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6074B-AEF2-3A05-CBDE-DD25F3392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1E9CD-6761-F388-0EC9-F8D5F0701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D9846-9577-4C2C-B72A-F06F008B4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78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3FDBF-8F99-A5D6-EA06-D874DD687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4E14F-0716-5A2F-1313-8F494FC171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2D3063-826C-4400-6793-501C00950E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319F42-268D-D362-E2D7-A40F3B5FC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DB95D-6850-40D3-8E48-751A0908E8E6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71BD9-8C17-D25C-B6C4-2B5C416CA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F1B362-394F-B4BF-5944-1F7739EF8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D9846-9577-4C2C-B72A-F06F008B4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966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F52C7-6251-7D1D-1726-946EA9FBE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37574C-2BEA-77D2-A5FA-1E561DCB1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1422B1-E606-41C9-F048-9C3E9B3ECB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65E0F6-E823-F58E-A373-B7C8FD9684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604DB8-C5D3-22C7-66A8-2CAC5EAEE1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9071B1-EA45-DFFF-EF28-767E6D2AB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DB95D-6850-40D3-8E48-751A0908E8E6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BE7EEE-E233-56CB-36F4-4BD198A36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B8F8A6-84E6-F27D-E208-4CCB68D65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D9846-9577-4C2C-B72A-F06F008B4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93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7A4E0-6742-4979-6831-E0B9AC0E8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1F0510-3AF1-306E-229D-278D9ADF9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DB95D-6850-40D3-8E48-751A0908E8E6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94637-F757-C474-17CC-77640B1E0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6147B4-8CD9-33A3-BCCC-D4B222A36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D9846-9577-4C2C-B72A-F06F008B4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491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BB0EB7-A5DC-9C3A-9CAB-C3324E738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DB95D-6850-40D3-8E48-751A0908E8E6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4C3959-F4BD-40B7-64D7-FEE28FD3F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798FF-5FDA-0DEB-2F38-E9423F09F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D9846-9577-4C2C-B72A-F06F008B4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123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10C03-3C91-439B-3B82-39BEDB699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42815-EB10-EA63-E6CB-9C9899875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2ADE74-DAFA-C859-B2A7-B944ED9E90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A59C1-3652-ECB9-4F2E-62C89A18F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DB95D-6850-40D3-8E48-751A0908E8E6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4DF07F-12A0-6D5D-6D01-7054EEEBA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B3389-C58A-A818-E97A-905CBFE8B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D9846-9577-4C2C-B72A-F06F008B4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029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1870B-173E-37EB-8BA5-312794508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518F61-B71E-2141-52BA-F6438D6DE7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069C26-C76A-C7F2-8685-3049E47BAE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46896F-4A35-4D13-11C8-C4C2F302C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DB95D-6850-40D3-8E48-751A0908E8E6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02A8D8-72EB-F83C-CEDA-5D950521F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62FFA2-F2F5-B4A9-0F12-E09326489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D9846-9577-4C2C-B72A-F06F008B4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41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0FB392-217B-4303-B2B9-547151B89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F3C4D-42FF-C1B9-A86A-2084938E2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8F828-18DE-D59E-FBE3-6CF0B78902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DB95D-6850-40D3-8E48-751A0908E8E6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8D49A-305E-6917-5A1D-659FA614D9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0578F8-3843-326C-D6FC-E02483F4E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D9846-9577-4C2C-B72A-F06F008B4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55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40A31-6432-E2A4-9657-32D35807BB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5031" y="1380754"/>
            <a:ext cx="5561938" cy="2513516"/>
          </a:xfrm>
        </p:spPr>
        <p:txBody>
          <a:bodyPr>
            <a:normAutofit/>
          </a:bodyPr>
          <a:lstStyle/>
          <a:p>
            <a:r>
              <a:rPr lang="en-US" dirty="0"/>
              <a:t>Fridge Magnets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F7488E-E970-3396-EE57-242DEE52F3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5031" y="4076802"/>
            <a:ext cx="5561938" cy="1534587"/>
          </a:xfrm>
        </p:spPr>
        <p:txBody>
          <a:bodyPr>
            <a:normAutofit/>
          </a:bodyPr>
          <a:lstStyle/>
          <a:p>
            <a:r>
              <a:rPr lang="en-US" dirty="0"/>
              <a:t>Tourism, Data Collections, some of my favorite things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39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B1F877-1C34-FCAF-C2FB-401EF323510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459863"/>
            <a:ext cx="10515600" cy="10045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Tall and short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FD5671-CB7B-121E-4167-07E6D62A045F}"/>
              </a:ext>
            </a:extLst>
          </p:cNvPr>
          <p:cNvSpPr>
            <a:spLocks/>
          </p:cNvSpPr>
          <p:nvPr/>
        </p:nvSpPr>
        <p:spPr>
          <a:xfrm>
            <a:off x="2375123" y="2936113"/>
            <a:ext cx="3272569" cy="522765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576072">
              <a:spcAft>
                <a:spcPts val="600"/>
              </a:spcAft>
            </a:pPr>
            <a:r>
              <a:rPr lang="en-US" sz="113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7.5 inches high – same as the actual beer can	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2882B9-5A58-85FF-6A31-6B7788C0CDC7}"/>
              </a:ext>
            </a:extLst>
          </p:cNvPr>
          <p:cNvSpPr>
            <a:spLocks/>
          </p:cNvSpPr>
          <p:nvPr/>
        </p:nvSpPr>
        <p:spPr>
          <a:xfrm>
            <a:off x="7902086" y="5370858"/>
            <a:ext cx="1750714" cy="447857"/>
          </a:xfrm>
          <a:prstGeom prst="rect">
            <a:avLst/>
          </a:prstGeom>
        </p:spPr>
        <p:txBody>
          <a:bodyPr/>
          <a:lstStyle/>
          <a:p>
            <a:pPr defTabSz="576072">
              <a:spcAft>
                <a:spcPts val="600"/>
              </a:spcAft>
            </a:pPr>
            <a:r>
              <a:rPr lang="en-US" sz="113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2/3 inch tall</a:t>
            </a:r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91A0579-6179-733A-1BBD-CE57909FF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554" y="1800911"/>
            <a:ext cx="3264511" cy="4351338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7DA7AE3-4040-C940-CDD6-D8E93396B931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26" b="44520"/>
          <a:stretch/>
        </p:blipFill>
        <p:spPr>
          <a:xfrm>
            <a:off x="3739252" y="5370858"/>
            <a:ext cx="1914790" cy="37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29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45D489D-16E1-484D-867B-144368D7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9A496F5-B01E-4BF8-9D1E-C4E53B6F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225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2906963" y="1348064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552485-3E2E-1094-F03F-3EE87326F54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643467"/>
            <a:ext cx="2951205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Wide and skinny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57960B-A4ED-37A7-9957-59AA1C6F931B}"/>
              </a:ext>
            </a:extLst>
          </p:cNvPr>
          <p:cNvSpPr>
            <a:spLocks/>
          </p:cNvSpPr>
          <p:nvPr/>
        </p:nvSpPr>
        <p:spPr>
          <a:xfrm>
            <a:off x="5237018" y="2158811"/>
            <a:ext cx="2666773" cy="425994"/>
          </a:xfrm>
          <a:prstGeom prst="rect">
            <a:avLst/>
          </a:prstGeom>
        </p:spPr>
        <p:txBody>
          <a:bodyPr/>
          <a:lstStyle/>
          <a:p>
            <a:pPr defTabSz="466344">
              <a:spcAft>
                <a:spcPts val="600"/>
              </a:spcAft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 2/3 </a:t>
            </a:r>
            <a:r>
              <a:rPr lang="en-US" sz="2400" dirty="0"/>
              <a:t>vs 2/3 inch wide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804853-0549-2D1A-211C-FDFC786333DE}"/>
              </a:ext>
            </a:extLst>
          </p:cNvPr>
          <p:cNvSpPr>
            <a:spLocks/>
          </p:cNvSpPr>
          <p:nvPr/>
        </p:nvSpPr>
        <p:spPr>
          <a:xfrm>
            <a:off x="8860842" y="3428998"/>
            <a:ext cx="2679905" cy="341512"/>
          </a:xfrm>
          <a:prstGeom prst="rect">
            <a:avLst/>
          </a:prstGeom>
        </p:spPr>
        <p:txBody>
          <a:bodyPr/>
          <a:lstStyle/>
          <a:p>
            <a:pPr defTabSz="466344">
              <a:spcAft>
                <a:spcPts val="600"/>
              </a:spcAft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2/3 inch wide</a:t>
            </a:r>
            <a:endParaRPr lang="en-US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12CE76-9A25-0FA9-509B-E7A37CF969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0" t="8938" r="37370" b="9633"/>
          <a:stretch/>
        </p:blipFill>
        <p:spPr>
          <a:xfrm rot="16200000">
            <a:off x="7494761" y="1165080"/>
            <a:ext cx="1602293" cy="5486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69B8E3-B4EB-39AD-4BE8-C3CA115490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69" t="43358" r="34753" b="23946"/>
          <a:stretch/>
        </p:blipFill>
        <p:spPr>
          <a:xfrm>
            <a:off x="10287391" y="2120102"/>
            <a:ext cx="630373" cy="98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95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15E9F7A-B64C-4192-8930-A05D1E23F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8ED3262-A60C-F376-BA01-4B915C8D66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6257"/>
          <a:stretch/>
        </p:blipFill>
        <p:spPr>
          <a:xfrm>
            <a:off x="20" y="853"/>
            <a:ext cx="2743179" cy="3417511"/>
          </a:xfrm>
          <a:prstGeom prst="rect">
            <a:avLst/>
          </a:prstGeom>
          <a:scene3d>
            <a:camera prst="orthographicFront">
              <a:rot lat="0" lon="0" rev="10799999"/>
            </a:camera>
            <a:lightRig rig="threePt" dir="t"/>
          </a:scene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B35AC8C-D412-81B4-1C8C-089179D5B8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0" r="1" b="1"/>
          <a:stretch/>
        </p:blipFill>
        <p:spPr>
          <a:xfrm>
            <a:off x="20" y="3417677"/>
            <a:ext cx="2743179" cy="344032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93EB161-5CFE-4D7E-B34B-06C90F9B1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43200" y="-1"/>
            <a:ext cx="6744336" cy="68771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18147C2-BF02-44AA-81D8-FD7776FAB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5964" y="685799"/>
            <a:ext cx="5358808" cy="5486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6B846F-7A48-3E5D-D7F0-FA12300D34A9}"/>
              </a:ext>
            </a:extLst>
          </p:cNvPr>
          <p:cNvSpPr txBox="1"/>
          <p:nvPr/>
        </p:nvSpPr>
        <p:spPr>
          <a:xfrm>
            <a:off x="4040372" y="2427382"/>
            <a:ext cx="4231758" cy="323445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400" b="1" dirty="0">
                <a:solidFill>
                  <a:srgbClr val="002060"/>
                </a:solidFill>
              </a:rPr>
              <a:t>Miles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Furthest overall – 4,555 miles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That I bought – 2,170 miles (2 magnets)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Closest – 1 mile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Average 651 miles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591515-8B33-F1CB-E321-F789540131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4887"/>
          <a:stretch/>
        </p:blipFill>
        <p:spPr>
          <a:xfrm>
            <a:off x="9487538" y="10"/>
            <a:ext cx="2704462" cy="341835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105A8FB-811D-4979-8051-E1DAA63002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1" r="1" b="683"/>
          <a:stretch/>
        </p:blipFill>
        <p:spPr>
          <a:xfrm>
            <a:off x="9487536" y="3417676"/>
            <a:ext cx="2704463" cy="34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04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A46321-EDF4-3B6B-0A40-11CE71848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Five Countries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5490FD-6D6F-7137-E7FC-1173DF814683}"/>
              </a:ext>
            </a:extLst>
          </p:cNvPr>
          <p:cNvSpPr>
            <a:spLocks/>
          </p:cNvSpPr>
          <p:nvPr/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9A5746-3E05-6E63-7493-90EC68D38352}"/>
              </a:ext>
            </a:extLst>
          </p:cNvPr>
          <p:cNvSpPr>
            <a:spLocks/>
          </p:cNvSpPr>
          <p:nvPr/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DBB64E-3821-13E2-66F0-2D2430F9E16F}"/>
              </a:ext>
            </a:extLst>
          </p:cNvPr>
          <p:cNvSpPr>
            <a:spLocks/>
          </p:cNvSpPr>
          <p:nvPr/>
        </p:nvSpPr>
        <p:spPr>
          <a:xfrm>
            <a:off x="3607004" y="1800911"/>
            <a:ext cx="4977991" cy="795191"/>
          </a:xfrm>
          <a:prstGeom prst="rect">
            <a:avLst/>
          </a:prstGeom>
        </p:spPr>
        <p:txBody>
          <a:bodyPr/>
          <a:lstStyle/>
          <a:p>
            <a:pPr defTabSz="877824"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Top States</a:t>
            </a:r>
            <a:endParaRPr lang="en-US" sz="4400" dirty="0"/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0C04581D-A959-1FFE-D286-80663BEA9D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4522895"/>
              </p:ext>
            </p:extLst>
          </p:nvPr>
        </p:nvGraphicFramePr>
        <p:xfrm>
          <a:off x="3607004" y="2596102"/>
          <a:ext cx="4977991" cy="3556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7635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31C30A-C24F-A6DA-D7F4-C0947AF44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31 down, 20 to go</a:t>
            </a:r>
          </a:p>
        </p:txBody>
      </p:sp>
      <p:pic>
        <p:nvPicPr>
          <p:cNvPr id="10" name="Content Placeholder 9" descr="A map of the united states&#10;&#10;Description automatically generated">
            <a:extLst>
              <a:ext uri="{FF2B5EF4-FFF2-40B4-BE49-F238E27FC236}">
                <a16:creationId xmlns:a16="http://schemas.microsoft.com/office/drawing/2014/main" id="{C722D6F7-9783-5AC6-788D-6811B6BFA6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902" y="1825625"/>
            <a:ext cx="6216196" cy="4351338"/>
          </a:xfrm>
        </p:spPr>
      </p:pic>
    </p:spTree>
    <p:extLst>
      <p:ext uri="{BB962C8B-B14F-4D97-AF65-F5344CB8AC3E}">
        <p14:creationId xmlns:p14="http://schemas.microsoft.com/office/powerpoint/2010/main" val="1286520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026D14-21B2-A019-288F-DCA634AF3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Money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C300146-17DA-7463-B43A-18EA4C88AF82}"/>
              </a:ext>
            </a:extLst>
          </p:cNvPr>
          <p:cNvSpPr>
            <a:spLocks/>
          </p:cNvSpPr>
          <p:nvPr/>
        </p:nvSpPr>
        <p:spPr>
          <a:xfrm>
            <a:off x="5630948" y="4076700"/>
            <a:ext cx="2878389" cy="514349"/>
          </a:xfrm>
          <a:prstGeom prst="rect">
            <a:avLst/>
          </a:prstGeom>
        </p:spPr>
        <p:txBody>
          <a:bodyPr/>
          <a:lstStyle/>
          <a:p>
            <a:pPr defTabSz="502920">
              <a:spcAft>
                <a:spcPts val="600"/>
              </a:spcAft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Cheapest  $1</a:t>
            </a:r>
            <a:endParaRPr lang="en-US" sz="1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A988-77AF-5A62-D01C-AB49532E6F12}"/>
              </a:ext>
            </a:extLst>
          </p:cNvPr>
          <p:cNvSpPr>
            <a:spLocks/>
          </p:cNvSpPr>
          <p:nvPr/>
        </p:nvSpPr>
        <p:spPr>
          <a:xfrm>
            <a:off x="5630948" y="2610609"/>
            <a:ext cx="2878389" cy="2056246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502920">
              <a:spcAft>
                <a:spcPts val="600"/>
              </a:spcAft>
            </a:pPr>
            <a:endParaRPr lang="en-US" sz="99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spcAft>
                <a:spcPts val="600"/>
              </a:spcAft>
              <a:buNone/>
            </a:pP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267BBA-218F-1BFF-E373-971A82667BA6}"/>
              </a:ext>
            </a:extLst>
          </p:cNvPr>
          <p:cNvSpPr>
            <a:spLocks/>
          </p:cNvSpPr>
          <p:nvPr/>
        </p:nvSpPr>
        <p:spPr>
          <a:xfrm>
            <a:off x="8606789" y="2150811"/>
            <a:ext cx="2892565" cy="459798"/>
          </a:xfrm>
          <a:prstGeom prst="rect">
            <a:avLst/>
          </a:prstGeom>
        </p:spPr>
        <p:txBody>
          <a:bodyPr/>
          <a:lstStyle/>
          <a:p>
            <a:pPr defTabSz="502920">
              <a:spcAft>
                <a:spcPts val="600"/>
              </a:spcAft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Most Expensive $20</a:t>
            </a:r>
            <a:endParaRPr lang="en-US" sz="2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53229A-56D1-F1C4-F64E-40759E8199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281534" y="2610609"/>
            <a:ext cx="1543075" cy="2056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0EDE7D-C520-8AD6-8DC4-BAD72EA7AF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5" t="9527" r="33832"/>
          <a:stretch/>
        </p:blipFill>
        <p:spPr>
          <a:xfrm rot="5400000">
            <a:off x="5198270" y="3890556"/>
            <a:ext cx="973666" cy="277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47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89815EE-0F88-4364-B815-14A6E7ECB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2BBEB8-4077-499F-80FD-AA9827A8D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395" y="608243"/>
            <a:ext cx="3380205" cy="544507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536F010-45C9-D8B1-0FC8-10E7A4851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791" y="1005303"/>
            <a:ext cx="2032490" cy="4427309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Duplicates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3B7728-0C26-4662-B285-85C645523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53319"/>
            <a:ext cx="12192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8C367AD-9838-470A-87EF-678609CC8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770606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CF1642-4E76-4223-A010-6334380A2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4236"/>
            <a:ext cx="12192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9294E92-9B55-3CB2-01D7-C06DA08B6816}"/>
              </a:ext>
            </a:extLst>
          </p:cNvPr>
          <p:cNvSpPr>
            <a:spLocks/>
          </p:cNvSpPr>
          <p:nvPr/>
        </p:nvSpPr>
        <p:spPr>
          <a:xfrm>
            <a:off x="5430962" y="923925"/>
            <a:ext cx="5706938" cy="3361583"/>
          </a:xfrm>
          <a:prstGeom prst="rect">
            <a:avLst/>
          </a:prstGeom>
        </p:spPr>
        <p:txBody>
          <a:bodyPr/>
          <a:lstStyle/>
          <a:p>
            <a:pPr defTabSz="493776"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get asked about duplicates – identical magnets. We have three pairs where we bought the same magnet from the same place twice, at different times.</a:t>
            </a:r>
          </a:p>
          <a:p>
            <a:pPr defTabSz="493776">
              <a:spcAft>
                <a:spcPts val="600"/>
              </a:spcAft>
            </a:pPr>
            <a:endParaRPr lang="en-US" sz="972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spcAft>
                <a:spcPts val="600"/>
              </a:spcAft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542D50-8092-2A53-6EEF-A640B7678C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8" t="37373" r="33009" b="36482"/>
          <a:stretch/>
        </p:blipFill>
        <p:spPr>
          <a:xfrm>
            <a:off x="5363760" y="2444119"/>
            <a:ext cx="837431" cy="7798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61C7EF-17DF-B951-A474-C73CA64D73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6" t="32991" r="37165" b="26677"/>
          <a:stretch/>
        </p:blipFill>
        <p:spPr>
          <a:xfrm>
            <a:off x="5337175" y="3310350"/>
            <a:ext cx="890602" cy="12029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D9718A-29C7-4F00-0689-B70D4EF097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9" t="31282" r="9172" b="31134"/>
          <a:stretch/>
        </p:blipFill>
        <p:spPr>
          <a:xfrm>
            <a:off x="6608830" y="2444118"/>
            <a:ext cx="1692586" cy="11210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0CB7896-3A5E-510A-DDAD-4EEAAF3BDDF2}"/>
              </a:ext>
            </a:extLst>
          </p:cNvPr>
          <p:cNvSpPr txBox="1"/>
          <p:nvPr/>
        </p:nvSpPr>
        <p:spPr>
          <a:xfrm>
            <a:off x="8395203" y="2581475"/>
            <a:ext cx="2061823" cy="840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93776">
              <a:spcAft>
                <a:spcPts val="600"/>
              </a:spcAft>
            </a:pPr>
            <a:r>
              <a:rPr lang="en-US" sz="97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Potosi and Galena from separate trips in 2016 and 2020.  John Hancock Observatory could have been from any trip to Chicago since 1997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552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5F3EC3-7E30-251F-8253-C07B6DE33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/>
              <a:t>Total - $802.86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F914C-12DE-3B27-A20F-7BD6DA623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/>
              <a:t>About half of the magnets still had a price tag, if it was legible, it was added to the record.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/>
              <a:t>For the rest, if it was a gift or business freebie, the price was .01.  Magnets that were purchased but without a price tag, I assigned an artificial price of .02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/>
              <a:t>These were not included in the analysis or totals.</a:t>
            </a:r>
          </a:p>
        </p:txBody>
      </p:sp>
      <p:pic>
        <p:nvPicPr>
          <p:cNvPr id="5" name="Picture 4" descr="A stack of bank cards">
            <a:extLst>
              <a:ext uri="{FF2B5EF4-FFF2-40B4-BE49-F238E27FC236}">
                <a16:creationId xmlns:a16="http://schemas.microsoft.com/office/drawing/2014/main" id="{5A885EB2-4325-5712-0385-6A777005E2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70" r="-1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0544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">
            <a:extLst>
              <a:ext uri="{FF2B5EF4-FFF2-40B4-BE49-F238E27FC236}">
                <a16:creationId xmlns:a16="http://schemas.microsoft.com/office/drawing/2014/main" id="{540CF837-40E9-46D4-AC1B-0750F339B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9452413-C03F-D612-DC82-16072DED1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91565" cy="6858000"/>
          </a:xfrm>
          <a:prstGeom prst="rect">
            <a:avLst/>
          </a:prstGeom>
          <a:ln>
            <a:noFill/>
          </a:ln>
          <a:effectLst>
            <a:outerShdw blurRad="279400" dist="63500" dir="1320000" sx="96000" sy="96000" algn="t" rotWithShape="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0F7918B-4441-525F-5CA7-1F45EC215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037987"/>
            <a:ext cx="5322538" cy="4782027"/>
          </a:xfrm>
        </p:spPr>
        <p:txBody>
          <a:bodyPr anchor="ctr">
            <a:normAutofit/>
          </a:bodyPr>
          <a:lstStyle/>
          <a:p>
            <a:r>
              <a:rPr lang="en-US" sz="4000"/>
              <a:t>Material – and Art Type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CC65EF-63F2-1B20-7232-5CFF3DB06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8973" y="671052"/>
            <a:ext cx="3786489" cy="551589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/>
              <a:t>Tracked 17 different materials including ceramic, wood, paper, fabric, polymer plastic, resin plastic, and metals.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/>
              <a:t>Art Types range from Modern photos to State Shape to Retro and beyond.  Some magnets had multiple art types</a:t>
            </a:r>
          </a:p>
        </p:txBody>
      </p:sp>
    </p:spTree>
    <p:extLst>
      <p:ext uri="{BB962C8B-B14F-4D97-AF65-F5344CB8AC3E}">
        <p14:creationId xmlns:p14="http://schemas.microsoft.com/office/powerpoint/2010/main" val="3043073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45D489D-16E1-484D-867B-144368D7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A496F5-B01E-4BF8-9D1E-C4E53B6F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225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2906963" y="1348064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708BB1B-E30A-8CC3-DDA6-DB48D5D3B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Example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364B1C-312D-68CF-D3C4-28BC4FD8CBD9}"/>
              </a:ext>
            </a:extLst>
          </p:cNvPr>
          <p:cNvSpPr>
            <a:spLocks/>
          </p:cNvSpPr>
          <p:nvPr/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918C828-4509-F3E5-C703-A9F79E8261DC}"/>
              </a:ext>
            </a:extLst>
          </p:cNvPr>
          <p:cNvSpPr>
            <a:spLocks/>
          </p:cNvSpPr>
          <p:nvPr/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857F57-0258-5EA0-6AE0-1F2DB7123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826" y="1336357"/>
            <a:ext cx="3156509" cy="420624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A99EA05-B8B7-E6DC-1BF0-4D6635375D53}"/>
              </a:ext>
            </a:extLst>
          </p:cNvPr>
          <p:cNvSpPr>
            <a:spLocks/>
          </p:cNvSpPr>
          <p:nvPr/>
        </p:nvSpPr>
        <p:spPr>
          <a:xfrm>
            <a:off x="8289902" y="0"/>
            <a:ext cx="3250845" cy="4798128"/>
          </a:xfrm>
          <a:prstGeom prst="rect">
            <a:avLst/>
          </a:prstGeom>
        </p:spPr>
        <p:txBody>
          <a:bodyPr/>
          <a:lstStyle/>
          <a:p>
            <a:pPr defTabSz="566928">
              <a:spcAft>
                <a:spcPts val="600"/>
              </a:spcAft>
            </a:pPr>
            <a:r>
              <a:rPr lang="en-US" sz="3200" b="1" kern="1200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Material</a:t>
            </a:r>
          </a:p>
          <a:p>
            <a:pPr defTabSz="566928"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Metal</a:t>
            </a:r>
          </a:p>
          <a:p>
            <a:pPr defTabSz="566928">
              <a:spcAft>
                <a:spcPts val="600"/>
              </a:spcAft>
            </a:pPr>
            <a:r>
              <a:rPr lang="en-US" sz="3200" b="1" kern="1200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Art Type</a:t>
            </a:r>
          </a:p>
          <a:p>
            <a:pPr defTabSz="566928"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Retro</a:t>
            </a:r>
          </a:p>
          <a:p>
            <a:pPr defTabSz="566928"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Embossed metal with color inlays</a:t>
            </a:r>
          </a:p>
          <a:p>
            <a:pPr defTabSz="566928">
              <a:spcAft>
                <a:spcPts val="600"/>
              </a:spcAft>
            </a:pPr>
            <a:endParaRPr lang="en-US" dirty="0"/>
          </a:p>
          <a:p>
            <a:pPr defTabSz="566928">
              <a:spcAft>
                <a:spcPts val="600"/>
              </a:spcAft>
            </a:pPr>
            <a:r>
              <a:rPr lang="en-US" sz="3200" b="1" kern="1200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Characteristic</a:t>
            </a:r>
          </a:p>
          <a:p>
            <a:pPr defTabSz="566928"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 that moves</a:t>
            </a:r>
          </a:p>
          <a:p>
            <a:pPr defTabSz="566928">
              <a:spcAft>
                <a:spcPts val="600"/>
              </a:spcAft>
            </a:pPr>
            <a:r>
              <a:rPr lang="en-US" dirty="0"/>
              <a:t>(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bus goes back and forth)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468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54454-C9CA-B928-C94A-E32737A4D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CED5EE-CEF3-ADC9-485A-638ADDE52E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4923" y="2405894"/>
            <a:ext cx="5315189" cy="35350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In 1991, went to Norman Rockwell Museum in Stockbridge, MA and bought a magnet.  It was a cheap memorable way to remember a tourism site.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Now, 30+ years later, there are 463+ in our collection.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20A709C-B411-CC75-5132-956963537FA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27" t="43877" r="32485" b="17627"/>
          <a:stretch/>
        </p:blipFill>
        <p:spPr>
          <a:xfrm>
            <a:off x="7511694" y="909081"/>
            <a:ext cx="3299075" cy="507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92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69C68E-A008-2ECB-390D-4942BA7449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45754" r="36210" b="37094"/>
          <a:stretch/>
        </p:blipFill>
        <p:spPr>
          <a:xfrm>
            <a:off x="6298707" y="2841290"/>
            <a:ext cx="2329296" cy="12455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D82F522-7CC7-4C55-08F1-09FCEDA1660D}"/>
              </a:ext>
            </a:extLst>
          </p:cNvPr>
          <p:cNvSpPr txBox="1"/>
          <p:nvPr/>
        </p:nvSpPr>
        <p:spPr>
          <a:xfrm>
            <a:off x="6201318" y="1545133"/>
            <a:ext cx="2333835" cy="966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49224">
              <a:spcAft>
                <a:spcPts val="600"/>
              </a:spcAft>
            </a:pPr>
            <a:r>
              <a:rPr lang="en-US" sz="2840" b="1" kern="1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rPr>
              <a:t>Most Popular Material </a:t>
            </a:r>
            <a:endParaRPr lang="en-US" sz="40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1D4F40F2-CBBF-7857-9CFE-3C560EFF1634}"/>
              </a:ext>
            </a:extLst>
          </p:cNvPr>
          <p:cNvSpPr/>
          <p:nvPr/>
        </p:nvSpPr>
        <p:spPr>
          <a:xfrm>
            <a:off x="8361433" y="1987340"/>
            <a:ext cx="347439" cy="701434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5CCC85B-232B-A676-A4DD-EFC3792143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91400"/>
              </p:ext>
            </p:extLst>
          </p:nvPr>
        </p:nvGraphicFramePr>
        <p:xfrm>
          <a:off x="962163" y="2019529"/>
          <a:ext cx="3277731" cy="19666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066774F-7FC0-58B6-7EF5-F13557580F89}"/>
              </a:ext>
            </a:extLst>
          </p:cNvPr>
          <p:cNvSpPr txBox="1"/>
          <p:nvPr/>
        </p:nvSpPr>
        <p:spPr>
          <a:xfrm rot="10800000" flipV="1">
            <a:off x="962163" y="4599168"/>
            <a:ext cx="7067979" cy="682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9224">
              <a:spcAft>
                <a:spcPts val="600"/>
              </a:spcAft>
            </a:pPr>
            <a:r>
              <a:rPr lang="en-US" sz="127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13 categories of materials had 25 or less magnets – they included paper with heavy acrylic, ceramic, wood with paper, sticker with a magnet on back, 3-D resin molded, wood painting, flat flexible polymer plastic, wood-engraved, felt, 3-D polymer plastic, mixed materials, glass, and natural stone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20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45D489D-16E1-484D-867B-144368D7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A496F5-B01E-4BF8-9D1E-C4E53B6F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225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2906963" y="1348064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93328A-8EA2-5FE7-E129-A43DF1C7A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Art Type – Most magnets have more than one type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Content Placeholder 1">
                <a:extLst>
                  <a:ext uri="{FF2B5EF4-FFF2-40B4-BE49-F238E27FC236}">
                    <a16:creationId xmlns:a16="http://schemas.microsoft.com/office/drawing/2014/main" id="{27248556-4165-482B-3D6B-5FA4DBFB4CA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429726739"/>
                  </p:ext>
                </p:extLst>
              </p:nvPr>
            </p:nvGraphicFramePr>
            <p:xfrm>
              <a:off x="5237018" y="653693"/>
              <a:ext cx="6303729" cy="556083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7" name="Content Placeholder 1">
                <a:extLst>
                  <a:ext uri="{FF2B5EF4-FFF2-40B4-BE49-F238E27FC236}">
                    <a16:creationId xmlns:a16="http://schemas.microsoft.com/office/drawing/2014/main" id="{27248556-4165-482B-3D6B-5FA4DBFB4C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37018" y="653693"/>
                <a:ext cx="6303729" cy="55608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3808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8268C7-61B2-D80C-077C-1F648D6B3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And some have characteristics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F48ACF2-645B-6652-A6BE-15535F379A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2946065"/>
              </p:ext>
            </p:extLst>
          </p:nvPr>
        </p:nvGraphicFramePr>
        <p:xfrm>
          <a:off x="6375213" y="1835637"/>
          <a:ext cx="3956569" cy="3146396"/>
        </p:xfrm>
        <a:graphic>
          <a:graphicData uri="http://schemas.openxmlformats.org/drawingml/2006/table">
            <a:tbl>
              <a:tblPr>
                <a:noFill/>
                <a:tableStyleId>{5C22544A-7EE6-4342-B048-85BDC9FD1C3A}</a:tableStyleId>
              </a:tblPr>
              <a:tblGrid>
                <a:gridCol w="3215939">
                  <a:extLst>
                    <a:ext uri="{9D8B030D-6E8A-4147-A177-3AD203B41FA5}">
                      <a16:colId xmlns:a16="http://schemas.microsoft.com/office/drawing/2014/main" val="4178044773"/>
                    </a:ext>
                  </a:extLst>
                </a:gridCol>
                <a:gridCol w="740630">
                  <a:extLst>
                    <a:ext uri="{9D8B030D-6E8A-4147-A177-3AD203B41FA5}">
                      <a16:colId xmlns:a16="http://schemas.microsoft.com/office/drawing/2014/main" val="629463783"/>
                    </a:ext>
                  </a:extLst>
                </a:gridCol>
              </a:tblGrid>
              <a:tr h="786599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3-D Magnet</a:t>
                      </a:r>
                      <a:endParaRPr lang="en-US" sz="3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45" marR="19645" marT="19645" marB="188595" anchor="b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86</a:t>
                      </a:r>
                      <a:endParaRPr lang="en-US" sz="3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45" marR="19645" marT="19645" marB="18859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5824661"/>
                  </a:ext>
                </a:extLst>
              </a:tr>
              <a:tr h="786599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Cutout</a:t>
                      </a:r>
                      <a:endParaRPr lang="en-US" sz="3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45" marR="19645" marT="19645" marB="188595" anchor="b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19</a:t>
                      </a:r>
                      <a:endParaRPr lang="en-US" sz="3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45" marR="19645" marT="19645" marB="18859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5367684"/>
                  </a:ext>
                </a:extLst>
              </a:tr>
              <a:tr h="786599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Bottle Opener</a:t>
                      </a:r>
                      <a:endParaRPr lang="en-US" sz="3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45" marR="19645" marT="19645" marB="188595" anchor="b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US" sz="3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45" marR="19645" marT="19645" marB="18859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3924053"/>
                  </a:ext>
                </a:extLst>
              </a:tr>
              <a:tr h="786599">
                <a:tc>
                  <a:txBody>
                    <a:bodyPr/>
                    <a:lstStyle/>
                    <a:p>
                      <a:pPr algn="l" fontAlgn="b"/>
                      <a:r>
                        <a:rPr lang="en-US" sz="3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Part that moves</a:t>
                      </a:r>
                      <a:endParaRPr lang="en-US" sz="3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45" marR="19645" marT="19645" marB="188595" anchor="b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3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33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9645" marR="19645" marT="19645" marB="18859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7164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9534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45D489D-16E1-484D-867B-144368D7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A496F5-B01E-4BF8-9D1E-C4E53B6F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225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2906963" y="1348064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D7CC0E-3B78-B9AF-1AE3-00661A937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Top Types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3A043E2-2D85-DE03-B177-7E6C26C431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1872906"/>
              </p:ext>
            </p:extLst>
          </p:nvPr>
        </p:nvGraphicFramePr>
        <p:xfrm>
          <a:off x="5237018" y="1087689"/>
          <a:ext cx="6303730" cy="46928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8337">
                  <a:extLst>
                    <a:ext uri="{9D8B030D-6E8A-4147-A177-3AD203B41FA5}">
                      <a16:colId xmlns:a16="http://schemas.microsoft.com/office/drawing/2014/main" val="1199591308"/>
                    </a:ext>
                  </a:extLst>
                </a:gridCol>
                <a:gridCol w="2185209">
                  <a:extLst>
                    <a:ext uri="{9D8B030D-6E8A-4147-A177-3AD203B41FA5}">
                      <a16:colId xmlns:a16="http://schemas.microsoft.com/office/drawing/2014/main" val="453366079"/>
                    </a:ext>
                  </a:extLst>
                </a:gridCol>
                <a:gridCol w="1020184">
                  <a:extLst>
                    <a:ext uri="{9D8B030D-6E8A-4147-A177-3AD203B41FA5}">
                      <a16:colId xmlns:a16="http://schemas.microsoft.com/office/drawing/2014/main" val="3628496328"/>
                    </a:ext>
                  </a:extLst>
                </a:gridCol>
              </a:tblGrid>
              <a:tr h="498757">
                <a:tc>
                  <a:txBody>
                    <a:bodyPr/>
                    <a:lstStyle/>
                    <a:p>
                      <a:r>
                        <a:rPr lang="en-US" sz="2200"/>
                        <a:t>Material</a:t>
                      </a:r>
                    </a:p>
                  </a:txBody>
                  <a:tcPr marL="113354" marR="113354" marT="56677" marB="56677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Art Type</a:t>
                      </a:r>
                    </a:p>
                  </a:txBody>
                  <a:tcPr marL="113354" marR="113354" marT="56677" marB="56677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Total</a:t>
                      </a:r>
                    </a:p>
                  </a:txBody>
                  <a:tcPr marL="113354" marR="113354" marT="56677" marB="56677"/>
                </a:tc>
                <a:extLst>
                  <a:ext uri="{0D108BD9-81ED-4DB2-BD59-A6C34878D82A}">
                    <a16:rowId xmlns:a16="http://schemas.microsoft.com/office/drawing/2014/main" val="519514523"/>
                  </a:ext>
                </a:extLst>
              </a:tr>
              <a:tr h="838818">
                <a:tc>
                  <a:txBody>
                    <a:bodyPr/>
                    <a:lstStyle/>
                    <a:p>
                      <a:r>
                        <a:rPr lang="en-US" sz="2200"/>
                        <a:t>Paper-Stiff back, thin acrylic, not flexible</a:t>
                      </a:r>
                    </a:p>
                  </a:txBody>
                  <a:tcPr marL="113354" marR="113354" marT="56677" marB="56677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Photo-Modern</a:t>
                      </a:r>
                    </a:p>
                  </a:txBody>
                  <a:tcPr marL="113354" marR="113354" marT="56677" marB="56677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62</a:t>
                      </a:r>
                    </a:p>
                  </a:txBody>
                  <a:tcPr marL="113354" marR="113354" marT="56677" marB="56677"/>
                </a:tc>
                <a:extLst>
                  <a:ext uri="{0D108BD9-81ED-4DB2-BD59-A6C34878D82A}">
                    <a16:rowId xmlns:a16="http://schemas.microsoft.com/office/drawing/2014/main" val="3307677312"/>
                  </a:ext>
                </a:extLst>
              </a:tr>
              <a:tr h="838818">
                <a:tc>
                  <a:txBody>
                    <a:bodyPr/>
                    <a:lstStyle/>
                    <a:p>
                      <a:r>
                        <a:rPr lang="en-US" sz="2200"/>
                        <a:t>Paper-stiff back, thin acrylic, not flexible</a:t>
                      </a:r>
                    </a:p>
                  </a:txBody>
                  <a:tcPr marL="113354" marR="113354" marT="56677" marB="56677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Graphic</a:t>
                      </a:r>
                    </a:p>
                  </a:txBody>
                  <a:tcPr marL="113354" marR="113354" marT="56677" marB="56677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45</a:t>
                      </a:r>
                    </a:p>
                  </a:txBody>
                  <a:tcPr marL="113354" marR="113354" marT="56677" marB="56677"/>
                </a:tc>
                <a:extLst>
                  <a:ext uri="{0D108BD9-81ED-4DB2-BD59-A6C34878D82A}">
                    <a16:rowId xmlns:a16="http://schemas.microsoft.com/office/drawing/2014/main" val="236241007"/>
                  </a:ext>
                </a:extLst>
              </a:tr>
              <a:tr h="838818">
                <a:tc>
                  <a:txBody>
                    <a:bodyPr/>
                    <a:lstStyle/>
                    <a:p>
                      <a:r>
                        <a:rPr lang="en-US" sz="2200"/>
                        <a:t>Paper – flexible back, thin acrylic</a:t>
                      </a:r>
                    </a:p>
                  </a:txBody>
                  <a:tcPr marL="113354" marR="113354" marT="56677" marB="56677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Words Only</a:t>
                      </a:r>
                    </a:p>
                  </a:txBody>
                  <a:tcPr marL="113354" marR="113354" marT="56677" marB="56677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38</a:t>
                      </a:r>
                    </a:p>
                  </a:txBody>
                  <a:tcPr marL="113354" marR="113354" marT="56677" marB="56677"/>
                </a:tc>
                <a:extLst>
                  <a:ext uri="{0D108BD9-81ED-4DB2-BD59-A6C34878D82A}">
                    <a16:rowId xmlns:a16="http://schemas.microsoft.com/office/drawing/2014/main" val="2729188931"/>
                  </a:ext>
                </a:extLst>
              </a:tr>
              <a:tr h="838818">
                <a:tc>
                  <a:txBody>
                    <a:bodyPr/>
                    <a:lstStyle/>
                    <a:p>
                      <a:r>
                        <a:rPr lang="en-US" sz="2200"/>
                        <a:t>Paper – flexible back, thin acrylic</a:t>
                      </a:r>
                    </a:p>
                  </a:txBody>
                  <a:tcPr marL="113354" marR="113354" marT="56677" marB="56677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Graphic</a:t>
                      </a:r>
                    </a:p>
                  </a:txBody>
                  <a:tcPr marL="113354" marR="113354" marT="56677" marB="56677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26</a:t>
                      </a:r>
                    </a:p>
                  </a:txBody>
                  <a:tcPr marL="113354" marR="113354" marT="56677" marB="56677"/>
                </a:tc>
                <a:extLst>
                  <a:ext uri="{0D108BD9-81ED-4DB2-BD59-A6C34878D82A}">
                    <a16:rowId xmlns:a16="http://schemas.microsoft.com/office/drawing/2014/main" val="1059156666"/>
                  </a:ext>
                </a:extLst>
              </a:tr>
              <a:tr h="838818">
                <a:tc>
                  <a:txBody>
                    <a:bodyPr/>
                    <a:lstStyle/>
                    <a:p>
                      <a:r>
                        <a:rPr lang="en-US" sz="2200"/>
                        <a:t>Paper – flexible back, thin acrylic</a:t>
                      </a:r>
                    </a:p>
                  </a:txBody>
                  <a:tcPr marL="113354" marR="113354" marT="56677" marB="56677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Business logo</a:t>
                      </a:r>
                    </a:p>
                  </a:txBody>
                  <a:tcPr marL="113354" marR="113354" marT="56677" marB="56677"/>
                </a:tc>
                <a:tc>
                  <a:txBody>
                    <a:bodyPr/>
                    <a:lstStyle/>
                    <a:p>
                      <a:r>
                        <a:rPr lang="en-US" sz="2200"/>
                        <a:t>25</a:t>
                      </a:r>
                    </a:p>
                  </a:txBody>
                  <a:tcPr marL="113354" marR="113354" marT="56677" marB="56677"/>
                </a:tc>
                <a:extLst>
                  <a:ext uri="{0D108BD9-81ED-4DB2-BD59-A6C34878D82A}">
                    <a16:rowId xmlns:a16="http://schemas.microsoft.com/office/drawing/2014/main" val="3260560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3114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91401DC-7AF6-42FA-BE31-CF773B6C8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80"/>
            <a:ext cx="12188952" cy="6858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8CE139-03B7-A286-ABEE-B2FF7234EC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0" t="38765" r="7411" b="39795"/>
          <a:stretch/>
        </p:blipFill>
        <p:spPr>
          <a:xfrm>
            <a:off x="418010" y="608664"/>
            <a:ext cx="3228294" cy="10639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5DE27D-95F2-D7F5-16F7-6F589EF827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4486" r="8038" b="29546"/>
          <a:stretch/>
        </p:blipFill>
        <p:spPr>
          <a:xfrm>
            <a:off x="4848426" y="346167"/>
            <a:ext cx="2322596" cy="15479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47D4E2-C014-AF90-D549-71F59F2AF2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4" t="27623" r="3326" b="24903"/>
          <a:stretch/>
        </p:blipFill>
        <p:spPr>
          <a:xfrm rot="10800000">
            <a:off x="9005314" y="346167"/>
            <a:ext cx="2191081" cy="15479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25D1DB-02B8-9A08-8D73-CBE9331498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47" r="8037"/>
          <a:stretch/>
        </p:blipFill>
        <p:spPr>
          <a:xfrm>
            <a:off x="1369991" y="2639045"/>
            <a:ext cx="1324330" cy="15889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B5005D-1B2E-B278-9E6B-F8C259FAE2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92" t="12813" r="38287" b="23132"/>
          <a:stretch/>
        </p:blipFill>
        <p:spPr>
          <a:xfrm>
            <a:off x="1679218" y="4930536"/>
            <a:ext cx="702711" cy="158266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B7203F0-D9CB-4774-B9D4-B3AB625DF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7495" y="2300641"/>
            <a:ext cx="8124506" cy="455736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88CB8AF-5631-45C6-BFEC-971C4D6E5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12188952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F2EA1AF-73AB-4FCB-B4EE-0E42E725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571548"/>
            <a:ext cx="4064320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5A18FBF-6157-4210-BEF2-9A6C31FA8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3C9CCA8-3CEC-4CD0-A624-A701C6125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20742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E4CF00F-06F8-79F1-94FC-A9257E1181C6}"/>
              </a:ext>
            </a:extLst>
          </p:cNvPr>
          <p:cNvSpPr txBox="1"/>
          <p:nvPr/>
        </p:nvSpPr>
        <p:spPr>
          <a:xfrm>
            <a:off x="4485180" y="4101152"/>
            <a:ext cx="6868620" cy="20758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rgbClr val="FFFFFF"/>
                </a:solidFill>
              </a:rPr>
              <a:t>Examples of Top Five 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2000" dirty="0">
                <a:solidFill>
                  <a:srgbClr val="FFFFFF"/>
                </a:solidFill>
              </a:rPr>
              <a:t>City of Toronto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2000" dirty="0">
                <a:solidFill>
                  <a:srgbClr val="FFFFFF"/>
                </a:solidFill>
              </a:rPr>
              <a:t>Tallest Buildings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2000" dirty="0">
                <a:solidFill>
                  <a:srgbClr val="FFFFFF"/>
                </a:solidFill>
              </a:rPr>
              <a:t>IMU Connect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2000" dirty="0">
                <a:solidFill>
                  <a:srgbClr val="FFFFFF"/>
                </a:solidFill>
              </a:rPr>
              <a:t>Eric Carle Museum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2000" dirty="0">
                <a:solidFill>
                  <a:srgbClr val="FFFFFF"/>
                </a:solidFill>
              </a:rPr>
              <a:t>Goose Island Beer</a:t>
            </a:r>
          </a:p>
        </p:txBody>
      </p:sp>
    </p:spTree>
    <p:extLst>
      <p:ext uri="{BB962C8B-B14F-4D97-AF65-F5344CB8AC3E}">
        <p14:creationId xmlns:p14="http://schemas.microsoft.com/office/powerpoint/2010/main" val="2068554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3E33D6-B542-7582-631C-AC62F34E8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998018"/>
            <a:ext cx="3981854" cy="22165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many magnets I bought each year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2C9505-1847-38E5-9101-5B893CC7D4E6}"/>
              </a:ext>
            </a:extLst>
          </p:cNvPr>
          <p:cNvSpPr txBox="1"/>
          <p:nvPr/>
        </p:nvSpPr>
        <p:spPr>
          <a:xfrm>
            <a:off x="4970835" y="3998019"/>
            <a:ext cx="6382966" cy="221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If you look carefully, 232 (49%) magnets are not included on the chart because I don’t remember when they were purchased. Given their condition, it is possible most date from 1992 to about 2010</a:t>
            </a:r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E639032-3204-1B87-A8D1-E1BB22D63C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3216004"/>
              </p:ext>
            </p:extLst>
          </p:nvPr>
        </p:nvGraphicFramePr>
        <p:xfrm>
          <a:off x="659914" y="704504"/>
          <a:ext cx="10872172" cy="2957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10876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447F25-84C4-25CA-E0AC-FF2CBEBB7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So, where did we buy (or get) them?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E600C2B-5683-A103-FC08-D073ED8564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8412894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57280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1A4A3-041E-91D8-8D9A-A1AD2DB08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analysis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74A0FB3-3462-D326-8092-447A1B0AE1E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3913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5A632B-B15A-489E-8337-BC0F40DBC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05262" y="859948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EE43E-5C34-F806-CD6D-911CF9525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This chart plotted the 134 by price and year</a:t>
            </a: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one significant outlier, most of the magnets were under $10. So, I checked the average cost per year</a:t>
            </a:r>
            <a:b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51547D7-AD18-407B-A5F4-F8225B5DC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5452" y="434266"/>
            <a:ext cx="7217701" cy="5922084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3811D23-E43C-308D-5289-DAD5E0CE5B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2417994"/>
              </p:ext>
            </p:extLst>
          </p:nvPr>
        </p:nvGraphicFramePr>
        <p:xfrm>
          <a:off x="4763911" y="609600"/>
          <a:ext cx="6735443" cy="55646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36094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54EF2-7299-2824-0A7C-552F926FD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Average Results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40E66-E1B5-5828-2ADB-7006ED7F085E}"/>
              </a:ext>
            </a:extLst>
          </p:cNvPr>
          <p:cNvSpPr>
            <a:spLocks/>
          </p:cNvSpPr>
          <p:nvPr/>
        </p:nvSpPr>
        <p:spPr>
          <a:xfrm>
            <a:off x="838200" y="1800911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577448A-C8B8-B2B2-103E-D1B3E96819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7925732"/>
              </p:ext>
            </p:extLst>
          </p:nvPr>
        </p:nvGraphicFramePr>
        <p:xfrm>
          <a:off x="1185182" y="291442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B2442E3-63E7-6EBB-64F4-AF37FD5C16B7}"/>
              </a:ext>
            </a:extLst>
          </p:cNvPr>
          <p:cNvSpPr txBox="1"/>
          <p:nvPr/>
        </p:nvSpPr>
        <p:spPr>
          <a:xfrm>
            <a:off x="6539593" y="3024647"/>
            <a:ext cx="392416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Average cost stayed under $10, most were between $3 and $6.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The older the magnet was, the less likely it had a price tag. Almost all of the 2021 on had tags, before 2000, only a couple</a:t>
            </a: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014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4E0427A-D9B0-55B6-5209-A0FAFAA9D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515" y="715379"/>
            <a:ext cx="10176151" cy="1097519"/>
          </a:xfrm>
        </p:spPr>
        <p:txBody>
          <a:bodyPr anchor="ctr">
            <a:normAutofit/>
          </a:bodyPr>
          <a:lstStyle/>
          <a:p>
            <a:r>
              <a:rPr lang="en-US" sz="4000"/>
              <a:t>Magnets in the collection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44D337-4D9F-40A8-BA84-C0BFA7A8A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1962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478D1D-B50E-41C8-8A55-36A53D449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1962"/>
            <a:ext cx="4076698" cy="464399"/>
          </a:xfrm>
          <a:prstGeom prst="rect">
            <a:avLst/>
          </a:prstGeom>
          <a:gradFill>
            <a:gsLst>
              <a:gs pos="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F8790A-D694-0B17-7709-2DBE99E7408C}"/>
              </a:ext>
            </a:extLst>
          </p:cNvPr>
          <p:cNvSpPr>
            <a:spLocks/>
          </p:cNvSpPr>
          <p:nvPr/>
        </p:nvSpPr>
        <p:spPr>
          <a:xfrm>
            <a:off x="873647" y="2271528"/>
            <a:ext cx="10603335" cy="309247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13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477*</a:t>
            </a:r>
            <a:endParaRPr lang="en-US" sz="213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61BF0E-3B8A-1350-D02C-52FC7AA6C777}"/>
              </a:ext>
            </a:extLst>
          </p:cNvPr>
          <p:cNvSpPr txBox="1"/>
          <p:nvPr/>
        </p:nvSpPr>
        <p:spPr>
          <a:xfrm>
            <a:off x="722352" y="5287959"/>
            <a:ext cx="9781113" cy="372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* As of November 2023, this is an active growing collection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789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8CFE3-848D-C907-75BF-4EE94D536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Limitations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BEDCF-DD64-2C7A-BC5A-382A5D69E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Only magnets with a year and a price tag were included.  For magnets without a tag, or we couldn’t identify a year were omitted. Those magnets may have been significantly more or less expensive.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6394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6D7BA1-D1EE-2F2A-DD8F-36384889FC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5031" y="1380754"/>
            <a:ext cx="5561938" cy="2513516"/>
          </a:xfrm>
        </p:spPr>
        <p:txBody>
          <a:bodyPr>
            <a:normAutofit/>
          </a:bodyPr>
          <a:lstStyle/>
          <a:p>
            <a:r>
              <a:rPr lang="en-US" dirty="0"/>
              <a:t>The End?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D1C4991-AD6F-9557-E038-52357C609C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5031" y="4076802"/>
            <a:ext cx="5561938" cy="1534587"/>
          </a:xfrm>
        </p:spPr>
        <p:txBody>
          <a:bodyPr>
            <a:normAutofit/>
          </a:bodyPr>
          <a:lstStyle/>
          <a:p>
            <a:r>
              <a:rPr lang="en-US" dirty="0"/>
              <a:t>Our goal is 1,000 magnets</a:t>
            </a:r>
          </a:p>
          <a:p>
            <a:endParaRPr lang="en-US" dirty="0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784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4591F5-48F8-1597-0EAA-CA0194EEE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 time, different collections</a:t>
            </a:r>
            <a:endParaRPr lang="en-US" dirty="0"/>
          </a:p>
        </p:txBody>
      </p:sp>
      <p:graphicFrame>
        <p:nvGraphicFramePr>
          <p:cNvPr id="36" name="Content Placeholder 5">
            <a:extLst>
              <a:ext uri="{FF2B5EF4-FFF2-40B4-BE49-F238E27FC236}">
                <a16:creationId xmlns:a16="http://schemas.microsoft.com/office/drawing/2014/main" id="{EBD6D6F5-E0F7-8F0E-E3D4-FB39644D35B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04381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11BBC3-001F-D46B-BBB7-F3A7672E0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And, got bored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342F1171-8516-CFE4-E80C-275EDD9624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0300574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0507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826B1A-FFFF-EA6C-5AFD-493201AB3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Analysis  - how did I do it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7D84F9C-0B39-DF51-4456-ED88D3E86F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1924104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0804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E169B-7BFB-4DED-923D-DA3EDAF40E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Magnet Demographics!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AD9DCE-B50A-3486-5887-9C709EA1A9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26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49B06A-D429-9DB2-8F71-E0C65EB2E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Shape!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70911E1-0BE9-BBAB-5DE8-09821AD00341}"/>
              </a:ext>
            </a:extLst>
          </p:cNvPr>
          <p:cNvSpPr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B1C92B-9141-B6D0-736C-08E4AC6D07F8}"/>
              </a:ext>
            </a:extLst>
          </p:cNvPr>
          <p:cNvSpPr/>
          <p:nvPr/>
        </p:nvSpPr>
        <p:spPr>
          <a:xfrm>
            <a:off x="5920984" y="1641118"/>
            <a:ext cx="3145856" cy="9411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9224">
              <a:spcAft>
                <a:spcPts val="600"/>
              </a:spcAft>
            </a:pPr>
            <a:r>
              <a:rPr lang="en-US" sz="1278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356 Rectangles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BCB747BC-1DF4-C2EA-FB37-D70FEF745DCC}"/>
              </a:ext>
            </a:extLst>
          </p:cNvPr>
          <p:cNvSpPr/>
          <p:nvPr/>
        </p:nvSpPr>
        <p:spPr>
          <a:xfrm>
            <a:off x="5207640" y="3341080"/>
            <a:ext cx="1847354" cy="1601376"/>
          </a:xfrm>
          <a:prstGeom prst="flowChart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9224">
              <a:spcAft>
                <a:spcPts val="600"/>
              </a:spcAft>
            </a:pPr>
            <a:r>
              <a:rPr lang="en-US" sz="1278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60 Round Circles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Action Button: Blank 1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47754EA2-9CFC-BDCE-C10E-63FDEED3F781}"/>
              </a:ext>
            </a:extLst>
          </p:cNvPr>
          <p:cNvSpPr/>
          <p:nvPr/>
        </p:nvSpPr>
        <p:spPr>
          <a:xfrm>
            <a:off x="7985365" y="3048248"/>
            <a:ext cx="1077623" cy="829971"/>
          </a:xfrm>
          <a:prstGeom prst="actionButtonBlan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9224">
              <a:spcAft>
                <a:spcPts val="600"/>
              </a:spcAft>
            </a:pPr>
            <a:r>
              <a:rPr lang="en-US" sz="1278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45 Squares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4A2FF1-78C7-8FC4-4415-C0FC30AC05BE}"/>
              </a:ext>
            </a:extLst>
          </p:cNvPr>
          <p:cNvSpPr/>
          <p:nvPr/>
        </p:nvSpPr>
        <p:spPr>
          <a:xfrm>
            <a:off x="7670779" y="4206191"/>
            <a:ext cx="2523379" cy="101069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9224">
              <a:spcAft>
                <a:spcPts val="600"/>
              </a:spcAft>
            </a:pPr>
            <a:r>
              <a:rPr lang="en-US" sz="1278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13 Ovals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BE61413-4362-EED3-4CAF-628926B573D1}"/>
              </a:ext>
            </a:extLst>
          </p:cNvPr>
          <p:cNvSpPr/>
          <p:nvPr/>
        </p:nvSpPr>
        <p:spPr>
          <a:xfrm>
            <a:off x="9886265" y="1600784"/>
            <a:ext cx="1613089" cy="1313598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9224">
              <a:spcAft>
                <a:spcPts val="600"/>
              </a:spcAft>
            </a:pPr>
            <a:r>
              <a:rPr lang="en-US" sz="1278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2 Triangles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751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45D489D-16E1-484D-867B-144368D7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A496F5-B01E-4BF8-9D1E-C4E53B6F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225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2906963" y="1348064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F95717-AEDA-9441-09BB-F57568F7F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By Area, Largest and Smallest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2AA64C-9A05-4BD0-7DEA-FCB7555F5DB4}"/>
              </a:ext>
            </a:extLst>
          </p:cNvPr>
          <p:cNvSpPr>
            <a:spLocks/>
          </p:cNvSpPr>
          <p:nvPr/>
        </p:nvSpPr>
        <p:spPr>
          <a:xfrm>
            <a:off x="5448038" y="2040166"/>
            <a:ext cx="2988407" cy="477372"/>
          </a:xfrm>
          <a:prstGeom prst="rect">
            <a:avLst/>
          </a:prstGeom>
        </p:spPr>
        <p:txBody>
          <a:bodyPr/>
          <a:lstStyle/>
          <a:p>
            <a:pPr defTabSz="521208"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 high by 6 inches wide, 75.36 square inches Total</a:t>
            </a:r>
            <a:r>
              <a:rPr lang="en-US" sz="102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0A38F21-DA28-16D0-F8D6-33DC8748526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018" y="2509812"/>
            <a:ext cx="5486400" cy="36576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756C65A-C949-A7A3-B928-FFE9E38F3181}"/>
              </a:ext>
            </a:extLst>
          </p:cNvPr>
          <p:cNvSpPr>
            <a:spLocks/>
          </p:cNvSpPr>
          <p:nvPr/>
        </p:nvSpPr>
        <p:spPr>
          <a:xfrm>
            <a:off x="8537623" y="2040166"/>
            <a:ext cx="3003124" cy="477372"/>
          </a:xfrm>
          <a:prstGeom prst="rect">
            <a:avLst/>
          </a:prstGeom>
        </p:spPr>
        <p:txBody>
          <a:bodyPr/>
          <a:lstStyle/>
          <a:p>
            <a:pPr defTabSz="521208">
              <a:spcAft>
                <a:spcPts val="600"/>
              </a:spcAft>
            </a:pPr>
            <a:r>
              <a:rPr lang="en-US" sz="102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7/8 inch high by 7/8 inch wide, .61 square inches</a:t>
            </a: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C621716-0857-042D-44B2-A90124E27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161" y="2517538"/>
            <a:ext cx="397579" cy="52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825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945</Words>
  <Application>Microsoft Office PowerPoint</Application>
  <PresentationFormat>Widescreen</PresentationFormat>
  <Paragraphs>141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Fridge Magnets</vt:lpstr>
      <vt:lpstr>Start</vt:lpstr>
      <vt:lpstr>Magnets in the collection</vt:lpstr>
      <vt:lpstr>Over time, different collections</vt:lpstr>
      <vt:lpstr>And, got bored</vt:lpstr>
      <vt:lpstr>Analysis  - how did I do it</vt:lpstr>
      <vt:lpstr>Magnet Demographics!</vt:lpstr>
      <vt:lpstr>Shape!</vt:lpstr>
      <vt:lpstr>By Area, Largest and Smallest</vt:lpstr>
      <vt:lpstr>Tall and short</vt:lpstr>
      <vt:lpstr>Wide and skinny</vt:lpstr>
      <vt:lpstr>PowerPoint Presentation</vt:lpstr>
      <vt:lpstr>Five Countries</vt:lpstr>
      <vt:lpstr>31 down, 20 to go</vt:lpstr>
      <vt:lpstr>Money</vt:lpstr>
      <vt:lpstr>Duplicates</vt:lpstr>
      <vt:lpstr>Total - $802.86</vt:lpstr>
      <vt:lpstr>Material – and Art Type</vt:lpstr>
      <vt:lpstr>Example</vt:lpstr>
      <vt:lpstr>PowerPoint Presentation</vt:lpstr>
      <vt:lpstr>Art Type – Most magnets have more than one type</vt:lpstr>
      <vt:lpstr>And some have characteristics </vt:lpstr>
      <vt:lpstr>Top Types</vt:lpstr>
      <vt:lpstr>PowerPoint Presentation</vt:lpstr>
      <vt:lpstr>How many magnets I bought each year</vt:lpstr>
      <vt:lpstr>So, where did we buy (or get) them?</vt:lpstr>
      <vt:lpstr>Some analysis</vt:lpstr>
      <vt:lpstr>This chart plotted the 134 by price and year  With one significant outlier, most of the magnets were under $10. So, I checked the average cost per year </vt:lpstr>
      <vt:lpstr>Average Results</vt:lpstr>
      <vt:lpstr>Limitations</vt:lpstr>
      <vt:lpstr>The End?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do</dc:title>
  <dc:creator>Beth Dugan</dc:creator>
  <cp:lastModifiedBy>Beth Dugan</cp:lastModifiedBy>
  <cp:revision>4</cp:revision>
  <dcterms:created xsi:type="dcterms:W3CDTF">2023-11-27T21:01:45Z</dcterms:created>
  <dcterms:modified xsi:type="dcterms:W3CDTF">2023-12-05T18:16:45Z</dcterms:modified>
</cp:coreProperties>
</file>